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63" r:id="rId26"/>
    <p:sldId id="283" r:id="rId27"/>
    <p:sldId id="282" r:id="rId28"/>
    <p:sldId id="284" r:id="rId29"/>
    <p:sldId id="285" r:id="rId30"/>
    <p:sldId id="286" r:id="rId31"/>
    <p:sldId id="287" r:id="rId32"/>
    <p:sldId id="288" r:id="rId33"/>
    <p:sldId id="262" r:id="rId34"/>
    <p:sldId id="289" r:id="rId3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標題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橢圓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日期版面配置區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16" name="投影片編號版面配置區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15" name="投影片編號版面配置區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6" name="頁尾版面配置區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7" name="直線接點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2" name="內容版面配置區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4" name="內容版面配置區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cxnSp>
        <p:nvCxnSpPr>
          <p:cNvPr id="10" name="直線接點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接點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內容版面配置區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1" name="標題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字版面配置區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24" name="日期版面配置區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2DDAE24-95C9-4573-9714-60CAF4AB4A56}" type="datetimeFigureOut">
              <a:rPr lang="zh-TW" altLang="en-US" smtClean="0"/>
              <a:t>2011/12/5</a:t>
            </a:fld>
            <a:endParaRPr lang="zh-TW" alt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C1F03EC-4916-4904-9E8E-54CAD525172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標題版面配置區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4221088"/>
            <a:ext cx="6400800" cy="1728192"/>
          </a:xfrm>
        </p:spPr>
        <p:txBody>
          <a:bodyPr>
            <a:normAutofit lnSpcReduction="10000"/>
          </a:bodyPr>
          <a:lstStyle/>
          <a:p>
            <a:r>
              <a:rPr lang="zh-TW" alt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國 際 貿 易</a:t>
            </a:r>
            <a:endParaRPr lang="en-US" altLang="zh-TW" sz="4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International </a:t>
            </a:r>
            <a:r>
              <a:rPr lang="en-US" altLang="zh-TW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Trading</a:t>
            </a:r>
          </a:p>
          <a:p>
            <a:r>
              <a:rPr lang="zh-TW" alt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陸飛行銷顧問  樂</a:t>
            </a:r>
            <a:r>
              <a:rPr lang="zh-TW" altLang="en-US" sz="28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立民</a:t>
            </a:r>
            <a:endParaRPr lang="en-US" altLang="zh-TW" sz="28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908721"/>
            <a:ext cx="7772400" cy="2160240"/>
          </a:xfrm>
        </p:spPr>
        <p:txBody>
          <a:bodyPr>
            <a:normAutofit/>
          </a:bodyPr>
          <a:lstStyle/>
          <a:p>
            <a:r>
              <a:rPr lang="zh-TW" alt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職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涯</a:t>
            </a:r>
            <a:r>
              <a:rPr lang="zh-TW" alt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分享</a:t>
            </a:r>
            <a: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</a:br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預備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 </a:t>
            </a:r>
            <a:r>
              <a:rPr lang="zh-TW" altLang="en-US" sz="7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迎</a:t>
            </a:r>
            <a:r>
              <a:rPr lang="zh-TW" altLang="en-US" sz="7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itchFamily="65" charset="-120"/>
                <a:ea typeface="標楷體" pitchFamily="65" charset="-120"/>
              </a:rPr>
              <a:t>向世界</a:t>
            </a:r>
            <a:endParaRPr lang="zh-TW" alt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7944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人際關係</a:t>
            </a:r>
            <a:endParaRPr lang="zh-TW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92896"/>
            <a:ext cx="6906816" cy="359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2058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對待憤怒</a:t>
            </a:r>
            <a:endParaRPr lang="zh-TW" altLang="en-US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6768594" cy="3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6859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排隊</a:t>
            </a:r>
            <a:endParaRPr lang="zh-TW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6768594" cy="3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680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自我</a:t>
            </a:r>
            <a:endParaRPr lang="zh-TW" alt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420888"/>
            <a:ext cx="6906816" cy="359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8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週</a:t>
            </a:r>
            <a:r>
              <a:rPr lang="zh-TW" altLang="en-US" dirty="0" smtClean="0"/>
              <a:t>日的街景</a:t>
            </a:r>
            <a:endParaRPr lang="zh-TW" alt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768594" cy="3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02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餐廳</a:t>
            </a:r>
            <a:endParaRPr lang="zh-TW" alt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348880"/>
            <a:ext cx="6906816" cy="359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6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旅遊</a:t>
            </a:r>
            <a:endParaRPr lang="zh-TW" alt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768594" cy="3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312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問題處理</a:t>
            </a:r>
            <a:endParaRPr lang="zh-TW" altLang="en-US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20888"/>
            <a:ext cx="6562179" cy="3418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9407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三餐</a:t>
            </a:r>
            <a:endParaRPr lang="zh-TW" alt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76872"/>
            <a:ext cx="6911114" cy="36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9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老人的生活</a:t>
            </a:r>
            <a:endParaRPr lang="zh-TW" alt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76872"/>
            <a:ext cx="6768594" cy="3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701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3717032"/>
            <a:ext cx="8229600" cy="2409131"/>
          </a:xfrm>
        </p:spPr>
        <p:txBody>
          <a:bodyPr>
            <a:normAutofit/>
          </a:bodyPr>
          <a:lstStyle/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部落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村莊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國家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歐盟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北美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貿易協定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東協</a:t>
            </a:r>
            <a:r>
              <a:rPr lang="en-US" altLang="zh-T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拉丁美洲</a:t>
            </a:r>
            <a:endParaRPr lang="en-US" altLang="zh-TW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非洲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北極</a:t>
            </a: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altLang="zh-TW" dirty="0" smtClean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3384376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來源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以</a:t>
            </a: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物易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物  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貨幣流通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區域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分割 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保護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 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-&gt;  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區域</a:t>
            </a:r>
            <a:r>
              <a:rPr lang="zh-TW" alt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整合</a:t>
            </a:r>
            <a: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zh-TW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4057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淋浴時間</a:t>
            </a:r>
            <a:endParaRPr lang="zh-TW" altLang="en-US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768594" cy="3526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82376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領導</a:t>
            </a:r>
            <a:endParaRPr lang="zh-TW" altLang="en-US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420888"/>
            <a:ext cx="7045038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638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時尚</a:t>
            </a:r>
            <a:endParaRPr lang="zh-TW" altLang="en-US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76872"/>
            <a:ext cx="6906816" cy="359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33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孩子</a:t>
            </a:r>
            <a:endParaRPr lang="zh-TW" altLang="en-US" dirty="0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204864"/>
            <a:ext cx="7321483" cy="381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25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面對新事物</a:t>
            </a:r>
            <a:endParaRPr lang="zh-TW" altLang="en-US" dirty="0"/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45038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500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400" dirty="0" smtClean="0"/>
              <a:t>長途旅行  </a:t>
            </a:r>
            <a:r>
              <a:rPr lang="zh-TW" altLang="en-US" sz="4400" dirty="0"/>
              <a:t>時光隧道 </a:t>
            </a:r>
            <a:endParaRPr lang="en-US" altLang="zh-TW" sz="4400" dirty="0" smtClean="0"/>
          </a:p>
          <a:p>
            <a:r>
              <a:rPr lang="zh-TW" altLang="en-US" sz="4400" dirty="0" smtClean="0"/>
              <a:t>冰天雪地  雨林</a:t>
            </a:r>
            <a:r>
              <a:rPr lang="zh-TW" altLang="en-US" sz="4400" dirty="0"/>
              <a:t>奇景 </a:t>
            </a:r>
            <a:endParaRPr lang="en-US" altLang="zh-TW" sz="4400" dirty="0" smtClean="0"/>
          </a:p>
          <a:p>
            <a:r>
              <a:rPr lang="zh-TW" altLang="en-US" sz="4400" dirty="0" smtClean="0"/>
              <a:t>挪威  芬蘭  蘇格蘭  德國  羅馬尼亞  義大利  西班牙  </a:t>
            </a:r>
            <a:endParaRPr lang="en-US" altLang="zh-TW" sz="4400" dirty="0" smtClean="0"/>
          </a:p>
          <a:p>
            <a:r>
              <a:rPr lang="zh-TW" altLang="en-US" sz="4400" dirty="0" smtClean="0"/>
              <a:t>加拿大  美國  巴西</a:t>
            </a:r>
            <a:r>
              <a:rPr lang="en-US" altLang="zh-TW" sz="4400" dirty="0"/>
              <a:t>(</a:t>
            </a:r>
            <a:r>
              <a:rPr lang="zh-TW" altLang="en-US" sz="4400" dirty="0"/>
              <a:t>亞馬遜</a:t>
            </a:r>
            <a:r>
              <a:rPr lang="en-US" altLang="zh-TW" sz="4400" dirty="0" smtClean="0"/>
              <a:t>)</a:t>
            </a:r>
          </a:p>
          <a:p>
            <a:r>
              <a:rPr lang="zh-TW" altLang="en-US" sz="4400" dirty="0" smtClean="0"/>
              <a:t>越南  </a:t>
            </a:r>
            <a:r>
              <a:rPr lang="zh-TW" altLang="en-US" sz="4400" dirty="0"/>
              <a:t>中國  </a:t>
            </a:r>
            <a:r>
              <a:rPr lang="zh-TW" altLang="en-US" sz="4400" dirty="0" smtClean="0"/>
              <a:t>紐西蘭</a:t>
            </a:r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特殊經驗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9502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482" name="Picture 2" descr="G:\備份檔案 101029\My DOC\My Pictures\Louis\FIN\DSCF894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014"/>
            <a:ext cx="6778895" cy="508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3" name="Picture 3" descr="G:\備份檔案 101029\My DOC\My Pictures\Louis\FIN\DSCF894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908" y="332656"/>
            <a:ext cx="4698092" cy="3523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G:\備份檔案 101029\My DOC\My Pictures\LUFY\PICs 09MAY\照片 5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803916" cy="285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4800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19458" name="Picture 2" descr="G:\備份檔案 101029\My DOC\My Pictures\LUFY\PICs 09MAY\照片 30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6765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59" name="Picture 3" descr="G:\備份檔案 101029\My DOC\My Pictures\LUFY\PICs 09MAY\照片 37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31" y="0"/>
            <a:ext cx="4711502" cy="35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 descr="G:\備份檔案 101029\My DOC\My Pictures\LUFY\PICs 09MAY\照片 38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640" y="2564904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G:\備份檔案 101029\My DOC\My Pictures\YCLumber\YCCY\DSC_596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291378"/>
            <a:ext cx="3672408" cy="24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705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1506" name="Picture 2" descr="G:\備份檔案 101029\My DOC\My Pictures\LUFY\PICs 09MAY\照片 44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6631"/>
            <a:ext cx="8337576" cy="625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7" name="Picture 3" descr="G:\備份檔案 101029\My DOC\My Pictures\LUFY\PICs 09MAY\照片 45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3" y="4723682"/>
            <a:ext cx="2845757" cy="213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G:\備份檔案 101029\My DOC\My Pictures\LUFY\PICs 09MAY\照片 46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077" y="4252244"/>
            <a:ext cx="3318830" cy="2489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9" name="Picture 5" descr="G:\備份檔案 101029\My DOC\My Pictures\LUFY\PICs 09MAY\照片 4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81581"/>
            <a:ext cx="3430688" cy="2573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251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4578" name="Picture 2" descr="G:\備份檔案 101029\My DOC\My Pictures\Louis\Ger+Itali pics\Germany\DSCF96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7786"/>
            <a:ext cx="4059238" cy="3044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79" name="Picture 3" descr="G:\備份檔案 101029\My DOC\My Pictures\Louis\Ger+Itali pics\Germany\DSCF96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3319" y="1524000"/>
            <a:ext cx="3429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35152"/>
          </a:xfrm>
        </p:spPr>
        <p:txBody>
          <a:bodyPr>
            <a:normAutofit/>
          </a:bodyPr>
          <a:lstStyle/>
          <a:p>
            <a:r>
              <a:rPr lang="zh-TW" altLang="en-US" sz="4800" dirty="0" smtClean="0"/>
              <a:t>國際</a:t>
            </a:r>
            <a:r>
              <a:rPr lang="zh-TW" altLang="en-US" sz="4800" dirty="0"/>
              <a:t>村</a:t>
            </a:r>
            <a:r>
              <a:rPr lang="en-US" altLang="zh-TW" sz="4800" dirty="0"/>
              <a:t>/</a:t>
            </a:r>
            <a:r>
              <a:rPr lang="zh-TW" altLang="en-US" sz="4800" dirty="0" smtClean="0"/>
              <a:t>全球化</a:t>
            </a:r>
            <a:endParaRPr lang="en-US" altLang="zh-TW" sz="4800" dirty="0" smtClean="0"/>
          </a:p>
          <a:p>
            <a:r>
              <a:rPr lang="zh-TW" altLang="en-US" sz="4800" dirty="0"/>
              <a:t>商業  政治化 </a:t>
            </a:r>
          </a:p>
          <a:p>
            <a:r>
              <a:rPr lang="zh-TW" altLang="en-US" sz="4800" dirty="0" smtClean="0"/>
              <a:t>政治  商業化 </a:t>
            </a:r>
            <a:endParaRPr lang="zh-TW" altLang="en-US" sz="4800" dirty="0"/>
          </a:p>
          <a:p>
            <a:r>
              <a:rPr lang="zh-TW" altLang="en-US" sz="4800" dirty="0" smtClean="0"/>
              <a:t>網路</a:t>
            </a:r>
            <a:r>
              <a:rPr lang="zh-TW" altLang="en-US" sz="4800" dirty="0"/>
              <a:t>世界  網購  個人貿易</a:t>
            </a:r>
          </a:p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重要性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144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5603" name="Picture 3" descr="G:\備份檔案 101029\My DOC\My Pictures\Louis\Ger+Itali pics\Venezia\DSCF9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53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957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5" name="內容版面配置區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" name="Picture 2" descr="G:\備份檔案 101029\My DOC\My Pictures\Louis\Ger+Itali pics\Venezia\Boat\DSCF99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29209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2" name="Picture 3" descr="G:\備份檔案 101029\My DOC\My Pictures\Louis\Ger+Itali pics\Venezia\Mask\DSCF987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62" y="2420888"/>
            <a:ext cx="5935514" cy="44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592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306" y="-37731"/>
            <a:ext cx="9205306" cy="6895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117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1259632" y="1524000"/>
            <a:ext cx="7427168" cy="4572000"/>
          </a:xfrm>
        </p:spPr>
        <p:txBody>
          <a:bodyPr>
            <a:normAutofit lnSpcReduction="10000"/>
          </a:bodyPr>
          <a:lstStyle/>
          <a:p>
            <a:r>
              <a:rPr lang="zh-TW" altLang="en-US" sz="6000" dirty="0" smtClean="0"/>
              <a:t>業務  </a:t>
            </a:r>
            <a:r>
              <a:rPr lang="zh-TW" altLang="en-US" sz="4000" dirty="0" smtClean="0"/>
              <a:t>求職故事</a:t>
            </a:r>
            <a:endParaRPr lang="en-US" altLang="zh-TW" sz="4000" dirty="0" smtClean="0"/>
          </a:p>
          <a:p>
            <a:r>
              <a:rPr lang="zh-TW" altLang="en-US" sz="6000" dirty="0" smtClean="0"/>
              <a:t>語文  </a:t>
            </a:r>
            <a:r>
              <a:rPr lang="zh-TW" altLang="en-US" sz="4400" dirty="0" smtClean="0"/>
              <a:t>英文 歐語 中文</a:t>
            </a:r>
            <a:endParaRPr lang="en-US" altLang="zh-TW" sz="6000" dirty="0" smtClean="0"/>
          </a:p>
          <a:p>
            <a:r>
              <a:rPr lang="zh-TW" altLang="en-US" sz="6000" dirty="0" smtClean="0"/>
              <a:t>專業  </a:t>
            </a:r>
            <a:r>
              <a:rPr lang="zh-TW" altLang="en-US" sz="4400" dirty="0" smtClean="0"/>
              <a:t>理化 生物</a:t>
            </a:r>
            <a:endParaRPr lang="en-US" altLang="zh-TW" sz="4400" dirty="0" smtClean="0"/>
          </a:p>
          <a:p>
            <a:r>
              <a:rPr lang="zh-TW" altLang="en-US" sz="6000" dirty="0"/>
              <a:t>時差  </a:t>
            </a:r>
            <a:r>
              <a:rPr lang="zh-TW" altLang="en-US" sz="4400" dirty="0" smtClean="0"/>
              <a:t>體能</a:t>
            </a:r>
            <a:endParaRPr lang="en-US" altLang="zh-TW" sz="4400" dirty="0"/>
          </a:p>
          <a:p>
            <a:r>
              <a:rPr lang="zh-TW" altLang="en-US" sz="6000" dirty="0" smtClean="0"/>
              <a:t>國際觀  </a:t>
            </a:r>
            <a:r>
              <a:rPr lang="zh-TW" altLang="en-US" sz="4400" dirty="0" smtClean="0"/>
              <a:t>財經 史地</a:t>
            </a:r>
            <a:r>
              <a:rPr lang="zh-TW" altLang="en-US" sz="6000" dirty="0" smtClean="0"/>
              <a:t>  </a:t>
            </a:r>
            <a:endParaRPr lang="zh-TW" altLang="en-US" sz="6000" dirty="0"/>
          </a:p>
          <a:p>
            <a:pPr marL="0" indent="0">
              <a:buNone/>
            </a:pPr>
            <a:endParaRPr lang="zh-TW" altLang="en-US" sz="6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具備條件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8645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3852664"/>
          </a:xfrm>
        </p:spPr>
        <p:txBody>
          <a:bodyPr>
            <a:normAutofit/>
          </a:bodyPr>
          <a:lstStyle/>
          <a:p>
            <a:pPr algn="ctr"/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預備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自己</a:t>
            </a:r>
            <a: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altLang="zh-TW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迎</a:t>
            </a:r>
            <a:r>
              <a:rPr lang="zh-TW" alt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向</a:t>
            </a:r>
            <a:r>
              <a:rPr lang="zh-TW" altLang="en-US" sz="7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世界</a:t>
            </a:r>
            <a:endParaRPr lang="zh-TW" altLang="en-US" sz="7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0912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美國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牛肉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041304"/>
          </a:xfrm>
        </p:spPr>
        <p:txBody>
          <a:bodyPr>
            <a:normAutofit/>
          </a:bodyPr>
          <a:lstStyle/>
          <a:p>
            <a:r>
              <a:rPr lang="zh-TW" altLang="en-US" dirty="0"/>
              <a:t>生活</a:t>
            </a:r>
            <a:r>
              <a:rPr lang="zh-TW" altLang="en-US" dirty="0" smtClean="0"/>
              <a:t>化</a:t>
            </a:r>
            <a:endParaRPr lang="zh-TW" altLang="en-US" dirty="0"/>
          </a:p>
        </p:txBody>
      </p:sp>
      <p:sp>
        <p:nvSpPr>
          <p:cNvPr id="6" name="文字版面配置區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腹脅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肉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530" name="Picture 2" descr="H:\88\7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2726329"/>
            <a:ext cx="4038600" cy="2864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1" name="Picture 3" descr="H:\88\untitled.bmp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3255880" cy="48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596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玉米大豆</a:t>
            </a:r>
            <a:r>
              <a:rPr lang="zh-TW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甘蔗                </a:t>
            </a:r>
            <a:endParaRPr lang="zh-TW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生活化</a:t>
            </a:r>
          </a:p>
        </p:txBody>
      </p:sp>
      <p:sp>
        <p:nvSpPr>
          <p:cNvPr id="6" name="文字版面配置區 5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zh-TW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龍舌蘭  </a:t>
            </a:r>
          </a:p>
        </p:txBody>
      </p:sp>
      <p:pic>
        <p:nvPicPr>
          <p:cNvPr id="23554" name="Picture 2" descr="H:\88\thumbnailCAC5ZTRZ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098880"/>
            <a:ext cx="4248472" cy="3186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5" name="Picture 3" descr="H:\88\01300000248103122528007065034_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660" y="4075772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6" name="Picture 4" descr="H:\88\13465531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2851905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7" name="Picture 5" descr="H:\88\01300000307427125254513643263_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284984"/>
            <a:ext cx="285750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558" name="Picture 6" descr="H:\88\C2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617" y="4653136"/>
            <a:ext cx="3147043" cy="208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13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6600" dirty="0" smtClean="0"/>
              <a:t>日本 </a:t>
            </a:r>
            <a:endParaRPr lang="en-US" altLang="zh-TW" sz="6600" dirty="0" smtClean="0"/>
          </a:p>
          <a:p>
            <a:r>
              <a:rPr lang="zh-TW" altLang="en-US" sz="6600" dirty="0" smtClean="0"/>
              <a:t>印度 </a:t>
            </a:r>
            <a:endParaRPr lang="en-US" altLang="zh-TW" sz="6600" dirty="0" smtClean="0"/>
          </a:p>
          <a:p>
            <a:r>
              <a:rPr lang="zh-TW" altLang="en-US" sz="6600" dirty="0" smtClean="0"/>
              <a:t>德國</a:t>
            </a:r>
            <a:r>
              <a:rPr lang="en-US" altLang="zh-TW" sz="6600" dirty="0" smtClean="0"/>
              <a:t>(</a:t>
            </a:r>
            <a:r>
              <a:rPr lang="zh-TW" altLang="en-US" sz="6600" dirty="0" smtClean="0"/>
              <a:t>歐美</a:t>
            </a:r>
            <a:r>
              <a:rPr lang="en-US" altLang="zh-TW" sz="6600" dirty="0" smtClean="0"/>
              <a:t>)</a:t>
            </a:r>
            <a:endParaRPr lang="zh-TW" altLang="en-US" sz="66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文化差異</a:t>
            </a:r>
            <a:r>
              <a:rPr lang="en-US" altLang="zh-TW" dirty="0"/>
              <a:t>: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35000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意見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6906816" cy="3598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55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生活方式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276872"/>
            <a:ext cx="6507943" cy="3377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4734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時間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348880"/>
            <a:ext cx="7045038" cy="3670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宣紙">
  <a:themeElements>
    <a:clrScheme name="宣紙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宣紙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宣紙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228</TotalTime>
  <Words>156</Words>
  <Application>Microsoft Office PowerPoint</Application>
  <PresentationFormat>如螢幕大小 (4:3)</PresentationFormat>
  <Paragraphs>54</Paragraphs>
  <Slides>34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34</vt:i4>
      </vt:variant>
    </vt:vector>
  </HeadingPairs>
  <TitlesOfParts>
    <vt:vector size="35" baseType="lpstr">
      <vt:lpstr>宣紙</vt:lpstr>
      <vt:lpstr>職涯分享 預備自己 迎向世界</vt:lpstr>
      <vt:lpstr>來源:   以物易物   -&gt;  貨幣流通  區域分割  (保護)  -&gt;  區域整合 </vt:lpstr>
      <vt:lpstr>重要性:</vt:lpstr>
      <vt:lpstr>生活化</vt:lpstr>
      <vt:lpstr>生活化</vt:lpstr>
      <vt:lpstr>文化差異:</vt:lpstr>
      <vt:lpstr>意見</vt:lpstr>
      <vt:lpstr>生活方式</vt:lpstr>
      <vt:lpstr>時間</vt:lpstr>
      <vt:lpstr>人際關係</vt:lpstr>
      <vt:lpstr>對待憤怒</vt:lpstr>
      <vt:lpstr>排隊</vt:lpstr>
      <vt:lpstr>自我</vt:lpstr>
      <vt:lpstr>週日的街景</vt:lpstr>
      <vt:lpstr>餐廳</vt:lpstr>
      <vt:lpstr>旅遊</vt:lpstr>
      <vt:lpstr>問題處理</vt:lpstr>
      <vt:lpstr>三餐</vt:lpstr>
      <vt:lpstr>老人的生活</vt:lpstr>
      <vt:lpstr>淋浴時間</vt:lpstr>
      <vt:lpstr>領導</vt:lpstr>
      <vt:lpstr>時尚</vt:lpstr>
      <vt:lpstr>孩子</vt:lpstr>
      <vt:lpstr>面對新事物</vt:lpstr>
      <vt:lpstr>特殊經驗: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具備條件:</vt:lpstr>
      <vt:lpstr>預備自己     迎向世界</vt:lpstr>
    </vt:vector>
  </TitlesOfParts>
  <Company>Lenovo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職涯分享</dc:title>
  <dc:creator>Louis</dc:creator>
  <cp:lastModifiedBy>Natalie</cp:lastModifiedBy>
  <cp:revision>21</cp:revision>
  <dcterms:created xsi:type="dcterms:W3CDTF">2011-12-04T08:29:11Z</dcterms:created>
  <dcterms:modified xsi:type="dcterms:W3CDTF">2011-12-05T05:29:18Z</dcterms:modified>
</cp:coreProperties>
</file>