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9" r:id="rId5"/>
    <p:sldId id="258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5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3" r:id="rId28"/>
    <p:sldId id="282" r:id="rId29"/>
    <p:sldId id="284" r:id="rId30"/>
    <p:sldId id="286" r:id="rId31"/>
    <p:sldId id="287" r:id="rId32"/>
    <p:sldId id="288" r:id="rId33"/>
    <p:sldId id="289" r:id="rId34"/>
    <p:sldId id="291" r:id="rId35"/>
    <p:sldId id="292" r:id="rId36"/>
    <p:sldId id="296" r:id="rId37"/>
    <p:sldId id="295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8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56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2730-AFE7-4DD7-8CDF-3617C8CA8C35}" type="datetimeFigureOut">
              <a:rPr lang="zh-TW" altLang="en-US" smtClean="0"/>
              <a:t>2011/12/8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BB32-53B6-4176-ADF6-953A290E35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2730-AFE7-4DD7-8CDF-3617C8CA8C35}" type="datetimeFigureOut">
              <a:rPr lang="zh-TW" altLang="en-US" smtClean="0"/>
              <a:t>2011/12/8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BB32-53B6-4176-ADF6-953A290E35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2730-AFE7-4DD7-8CDF-3617C8CA8C35}" type="datetimeFigureOut">
              <a:rPr lang="zh-TW" altLang="en-US" smtClean="0"/>
              <a:t>2011/12/8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BB32-53B6-4176-ADF6-953A290E35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2730-AFE7-4DD7-8CDF-3617C8CA8C35}" type="datetimeFigureOut">
              <a:rPr lang="zh-TW" altLang="en-US" smtClean="0"/>
              <a:t>2011/12/8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BB32-53B6-4176-ADF6-953A290E35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2730-AFE7-4DD7-8CDF-3617C8CA8C35}" type="datetimeFigureOut">
              <a:rPr lang="zh-TW" altLang="en-US" smtClean="0"/>
              <a:t>2011/12/8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BB32-53B6-4176-ADF6-953A290E35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2730-AFE7-4DD7-8CDF-3617C8CA8C35}" type="datetimeFigureOut">
              <a:rPr lang="zh-TW" altLang="en-US" smtClean="0"/>
              <a:t>2011/12/8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BB32-53B6-4176-ADF6-953A290E35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2730-AFE7-4DD7-8CDF-3617C8CA8C35}" type="datetimeFigureOut">
              <a:rPr lang="zh-TW" altLang="en-US" smtClean="0"/>
              <a:t>2011/12/8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BB32-53B6-4176-ADF6-953A290E35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2730-AFE7-4DD7-8CDF-3617C8CA8C35}" type="datetimeFigureOut">
              <a:rPr lang="zh-TW" altLang="en-US" smtClean="0"/>
              <a:t>2011/12/8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BB32-53B6-4176-ADF6-953A290E35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2730-AFE7-4DD7-8CDF-3617C8CA8C35}" type="datetimeFigureOut">
              <a:rPr lang="zh-TW" altLang="en-US" smtClean="0"/>
              <a:t>2011/12/8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BB32-53B6-4176-ADF6-953A290E35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2730-AFE7-4DD7-8CDF-3617C8CA8C35}" type="datetimeFigureOut">
              <a:rPr lang="zh-TW" altLang="en-US" smtClean="0"/>
              <a:t>2011/12/8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BB32-53B6-4176-ADF6-953A290E35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E2730-AFE7-4DD7-8CDF-3617C8CA8C35}" type="datetimeFigureOut">
              <a:rPr lang="zh-TW" altLang="en-US" smtClean="0"/>
              <a:t>2011/12/8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CEBB32-53B6-4176-ADF6-953A290E35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E2730-AFE7-4DD7-8CDF-3617C8CA8C35}" type="datetimeFigureOut">
              <a:rPr lang="zh-TW" altLang="en-US" smtClean="0"/>
              <a:t>2011/12/8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CEBB32-53B6-4176-ADF6-953A290E35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5155304"/>
            <a:ext cx="8077200" cy="1673352"/>
          </a:xfrm>
        </p:spPr>
        <p:txBody>
          <a:bodyPr/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What is Design..?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3501008"/>
            <a:ext cx="8077200" cy="1499616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工業設計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4410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6376" y="10893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成功案例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 descr="http://gigaom2.files.wordpress.com/2011/01/jobs_products.jpg?w=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799"/>
            <a:ext cx="5198912" cy="514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0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52320" y="108931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設計工作範疇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http://us.123rf.com/400wm/400/400/zeffss/zeffss0804/zeffss080400027/2854941-people-icon-blue-isolated-on-whit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180471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ackaging-gateway.com/contractor_images/icon-equipment/1-icon-equip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9" y="1556792"/>
            <a:ext cx="2170212" cy="17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bedouina.typepad.com/.a/6a00d8341bf73153ef0105359fa532970c-800w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82" y="1627757"/>
            <a:ext cx="1280581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daube.ch/docu/graphics/drawing_board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43318"/>
            <a:ext cx="1872208" cy="236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lh3.googleusercontent.com/-nLaFE0i6_fc/TXvbHYEGZMI/AAAAAAAAAIs/qV-mnXku7pM/IMG_02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9" y="4051599"/>
            <a:ext cx="2072569" cy="27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2.bp.blogspot.com/_yGD6ITIznB0/SlFzjvbAX3I/AAAAAAAAAWI/R8Olm76N5f8/s400/Latest-Bronze-Leather-Clutch-Fashion-Product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51612"/>
            <a:ext cx="2273425" cy="2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blog.frontierstrategygroup.com/wp-content/uploads/2011/09/Strategic-Planning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5"/>
          <a:stretch/>
        </p:blipFill>
        <p:spPr bwMode="auto">
          <a:xfrm>
            <a:off x="6829384" y="2636912"/>
            <a:ext cx="2253984" cy="181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0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6376" y="10893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設計流程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http://chillyoislamyo.com/2011/233/wp-content/uploads/2011/10/Idea-Lightbul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67504"/>
            <a:ext cx="1052116" cy="139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dtech.vt.edu/edtech/id/eval/photos/evalu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37" y="4051656"/>
            <a:ext cx="1442492" cy="150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learningandteaching.dal.ca/taguide/Image5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2896"/>
            <a:ext cx="2057398" cy="19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idsketching.com/blog/wp-content/uploads/2009/02/cam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94" y="3260909"/>
            <a:ext cx="3611538" cy="359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弧形接點 5"/>
          <p:cNvCxnSpPr/>
          <p:nvPr/>
        </p:nvCxnSpPr>
        <p:spPr>
          <a:xfrm flipV="1">
            <a:off x="633562" y="3212976"/>
            <a:ext cx="194022" cy="47933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弧形接點 7"/>
          <p:cNvCxnSpPr/>
          <p:nvPr/>
        </p:nvCxnSpPr>
        <p:spPr>
          <a:xfrm>
            <a:off x="971600" y="3356992"/>
            <a:ext cx="7272808" cy="2952328"/>
          </a:xfrm>
          <a:prstGeom prst="curvedConnector3">
            <a:avLst/>
          </a:prstGeom>
          <a:ln w="152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80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visionunion.com/admin/data/file/img/20050414/20050414003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3332891" cy="249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designsojourn.com/wp-content/uploads/2007/05/carl-liu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91" y="2720603"/>
            <a:ext cx="5811109" cy="41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弧形接點 4"/>
          <p:cNvCxnSpPr/>
          <p:nvPr/>
        </p:nvCxnSpPr>
        <p:spPr>
          <a:xfrm flipV="1">
            <a:off x="611560" y="2204864"/>
            <a:ext cx="6984776" cy="3312368"/>
          </a:xfrm>
          <a:prstGeom prst="curvedConnector3">
            <a:avLst/>
          </a:prstGeom>
          <a:ln w="152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956376" y="10893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設計流程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0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pmaustin.com/image/foam-models-conference-pho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t="4562" r="5662" b="5563"/>
          <a:stretch/>
        </p:blipFill>
        <p:spPr bwMode="auto">
          <a:xfrm>
            <a:off x="0" y="1988840"/>
            <a:ext cx="3804356" cy="256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arm4.static.flickr.com/3355/3307248132_6e98e35e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t="8517" r="16262" b="8556"/>
          <a:stretch/>
        </p:blipFill>
        <p:spPr bwMode="auto">
          <a:xfrm>
            <a:off x="5859924" y="3934177"/>
            <a:ext cx="3262490" cy="263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弧形接點 4"/>
          <p:cNvCxnSpPr/>
          <p:nvPr/>
        </p:nvCxnSpPr>
        <p:spPr>
          <a:xfrm>
            <a:off x="755576" y="4437112"/>
            <a:ext cx="6120680" cy="1584176"/>
          </a:xfrm>
          <a:prstGeom prst="curvedConnector3">
            <a:avLst/>
          </a:prstGeom>
          <a:ln w="152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956376" y="10893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設計流程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0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liasdesign.autodesk.com/files/26501_26600/26561/file_26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77" y="2060848"/>
            <a:ext cx="68103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弧形接點 3"/>
          <p:cNvCxnSpPr/>
          <p:nvPr/>
        </p:nvCxnSpPr>
        <p:spPr>
          <a:xfrm>
            <a:off x="611560" y="5085184"/>
            <a:ext cx="7632848" cy="1224136"/>
          </a:xfrm>
          <a:prstGeom prst="curvedConnector3">
            <a:avLst/>
          </a:prstGeom>
          <a:ln w="152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956376" y="10893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設計流程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0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taiwantrade.com.tw/resources/member/277115/productcatalog/967f6b13-d39f-44a8-9267-1ec7b44e596c_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38" y="4653276"/>
            <a:ext cx="2192476" cy="220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1.bp.blogspot.com/_-2bkUxFuN_o/S7DDz4PfbVI/AAAAAAAAAg8/OBQlUpctJYo/s1600/allsho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9774" r="4060" b="11782"/>
          <a:stretch/>
        </p:blipFill>
        <p:spPr bwMode="auto">
          <a:xfrm>
            <a:off x="107504" y="1700808"/>
            <a:ext cx="4949139" cy="238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弧形接點 4"/>
          <p:cNvCxnSpPr/>
          <p:nvPr/>
        </p:nvCxnSpPr>
        <p:spPr>
          <a:xfrm>
            <a:off x="539552" y="4293096"/>
            <a:ext cx="6048672" cy="1800200"/>
          </a:xfrm>
          <a:prstGeom prst="curvedConnector3">
            <a:avLst/>
          </a:prstGeom>
          <a:ln w="152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956376" y="10893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設計流程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5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juankjimenez.files.wordpress.com/2007/11/user-test1.jpg?w=515&amp;h=3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420888"/>
            <a:ext cx="4905375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i-cdn.apartmenttherapy.com/uimages/unplggd/atup-051608-ergmouse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7" y="1700808"/>
            <a:ext cx="3289003" cy="246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弧形接點 4"/>
          <p:cNvCxnSpPr/>
          <p:nvPr/>
        </p:nvCxnSpPr>
        <p:spPr>
          <a:xfrm>
            <a:off x="1043608" y="4365104"/>
            <a:ext cx="7200800" cy="1944216"/>
          </a:xfrm>
          <a:prstGeom prst="curvedConnector3">
            <a:avLst/>
          </a:prstGeom>
          <a:ln w="152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7956376" y="10893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設計流程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5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neuromance.co.za/wp-content/uploads/2010/02/applePackag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64" y="2852936"/>
            <a:ext cx="4139952" cy="349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lh5.ggpht.com/_3YKAxzvbVJE/StexltgvSlI/AAAAAAAACkk/0D_yVC5F6hI/bl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362777" cy="32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弧形接點 4"/>
          <p:cNvCxnSpPr/>
          <p:nvPr/>
        </p:nvCxnSpPr>
        <p:spPr>
          <a:xfrm>
            <a:off x="971600" y="5013176"/>
            <a:ext cx="7272808" cy="1296144"/>
          </a:xfrm>
          <a:prstGeom prst="curvedConnector3">
            <a:avLst>
              <a:gd name="adj1" fmla="val 49185"/>
            </a:avLst>
          </a:prstGeom>
          <a:ln w="152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956376" y="10893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設計流程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5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mad4mobilephones.com/images/nokia-factor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677" y="3733979"/>
            <a:ext cx="4666850" cy="311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image.vetteweb.com/f/26532110/vemp_1003_04_o+corvette_sting_rays+c1_corvette_assembly_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479677" cy="336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956376" y="10893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設計流程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9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79512" y="2748984"/>
            <a:ext cx="5328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Examples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Definition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R&amp;R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Designer, training background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WoW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Examples of work flow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Good ID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Biz benefit of good ID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Personal brand </a:t>
            </a:r>
            <a:r>
              <a:rPr lang="en-US" altLang="zh-TW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vs</a:t>
            </a: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Major brand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 better Tomorrow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177281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588824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altLang="zh-TW" sz="3200" dirty="0" smtClean="0">
                <a:solidFill>
                  <a:srgbClr val="588824"/>
                </a:solidFill>
                <a:latin typeface="Calibri" pitchFamily="34" charset="0"/>
                <a:cs typeface="Calibri" pitchFamily="34" charset="0"/>
              </a:rPr>
              <a:t>opics</a:t>
            </a:r>
            <a:endParaRPr lang="zh-TW" altLang="en-US" sz="3200" dirty="0">
              <a:solidFill>
                <a:srgbClr val="588824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4644008" y="1884888"/>
            <a:ext cx="0" cy="464045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08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visualadvice.com/blog/wp-content/uploads/2008/10/rousseau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40" y="2636912"/>
            <a:ext cx="461962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crispinwilliams.co.uk/architectural-visuals/media/images/photos/retail%20design%20lacoste%20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4613092" cy="347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956376" y="10893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設計流程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5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diyguidez.com/wii/images/baby_w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24" y="4005064"/>
            <a:ext cx="25527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mblogie.com/wp-content/uploads/2011/09/ipad-brok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744" y="4005064"/>
            <a:ext cx="22002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amandahester.files.wordpress.com/2010/01/imac-90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76" y="1553674"/>
            <a:ext cx="4073547" cy="393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956376" y="10893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設計流程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5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20272" y="108931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為什麼要支持正版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6" name="Picture 2" descr="http://www.52ch.net/bbs/attachment/Mon_1009/26_149131_71e180a1fa0f9f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8" b="16022"/>
          <a:stretch/>
        </p:blipFill>
        <p:spPr bwMode="auto">
          <a:xfrm>
            <a:off x="4932040" y="2204865"/>
            <a:ext cx="4211960" cy="412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jronaldlee.com/wp-content/uploads/2010/11/2010-07-Ocracoke-Trip-1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0676"/>
            <a:ext cx="4708496" cy="377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5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s-en.busytrade.com/123723100/Sell-Replica-Vertu-Ascent-Ti-Ferrari-Nero-Triband-Mobile-Pho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r="10690"/>
          <a:stretch/>
        </p:blipFill>
        <p:spPr bwMode="auto">
          <a:xfrm>
            <a:off x="5076056" y="2204864"/>
            <a:ext cx="4115390" cy="421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luksusowi.pl/wp-content/uploads/2009/12/Vertu-Signature-Gold-768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9589"/>
            <a:ext cx="3088259" cy="411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020272" y="108931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為什麼要支持正版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5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onnectorsonlinedotorg.files.wordpress.com/2011/01/screws1.png?w=640&amp;h=4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198" y="1844824"/>
            <a:ext cx="6986534" cy="451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020272" y="108931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為什麼要支持正版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0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rovost.duke.edu/images/Rese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587" y="2132856"/>
            <a:ext cx="62103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020272" y="108931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為什麼要支持正版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0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p.images.autos.msn.com/merismus/IIHS%5Cgallery%5C63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57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images.dailymobile.se/wp-content/uploads/2009/10/Nokias-product-testing-labs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45" y="1458644"/>
            <a:ext cx="3805017" cy="226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www.electric-watches.co.uk/other/images/forum/Waterproof%20Testing%2020100127%20Panerai%2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r="19308" b="24461"/>
          <a:stretch/>
        </p:blipFill>
        <p:spPr bwMode="auto">
          <a:xfrm>
            <a:off x="395536" y="3789040"/>
            <a:ext cx="1809174" cy="309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020272" y="108931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為什麼要支持正版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0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80312" y="108931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對地球的關懷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4" name="Picture 2" descr="http://www.toledoblade.com/image/2009/10/20/800x_b1_cCM_z/Monty-La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241" y="1686818"/>
            <a:ext cx="3882759" cy="517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60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publicdomainpictures.net/pictures/1000/nahled/re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94" y="2132856"/>
            <a:ext cx="58578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www.android-apk.com/wp-content/uploads/2011/07/samsung-galaxy-s2-tear-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6" y="3429000"/>
            <a:ext cx="33337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380312" y="108931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對地球的關懷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0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68344" y="108931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經典好設計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0" name="Picture 2" descr="http://www.houseofjapan.com/images/2011/11/5nikoniFProductDesignAward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6481840" cy="36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www.mademoiselledeco.com/wp-content/uploads/2008/03/logo-red-dot-design-aw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31" y="1623688"/>
            <a:ext cx="2761786" cy="16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designapplause.com/wp-content/xG58hlz9/2010/12/idsa-11award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5514"/>
            <a:ext cx="2656541" cy="15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www.oc.com.tw/images2008/ocn94313010138626569430215654313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5" t="16919" r="17778" b="18106"/>
          <a:stretch/>
        </p:blipFill>
        <p:spPr bwMode="auto">
          <a:xfrm>
            <a:off x="1397983" y="5014416"/>
            <a:ext cx="2306187" cy="164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http://static.chinavisual.com/storage/resources/2007/10/09/144945I225581P43260T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 t="10598" r="8293" b="41273"/>
          <a:stretch/>
        </p:blipFill>
        <p:spPr bwMode="auto">
          <a:xfrm>
            <a:off x="4572000" y="1634142"/>
            <a:ext cx="2932442" cy="119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60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6376" y="1089312"/>
            <a:ext cx="1112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Definition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247520" y="1765260"/>
            <a:ext cx="3428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/>
              <a:t>工業設計</a:t>
            </a:r>
            <a:endParaRPr lang="en-US" altLang="zh-TW" sz="4400" b="1" dirty="0" smtClean="0"/>
          </a:p>
          <a:p>
            <a:endParaRPr lang="en-US" altLang="zh-TW" sz="4400" b="1" dirty="0" smtClean="0"/>
          </a:p>
          <a:p>
            <a:r>
              <a:rPr lang="zh-TW" altLang="en-US" sz="4400" b="1" dirty="0" smtClean="0"/>
              <a:t>產品設計</a:t>
            </a:r>
            <a:endParaRPr lang="en-US" altLang="zh-TW" sz="4400" b="1" dirty="0" smtClean="0"/>
          </a:p>
          <a:p>
            <a:endParaRPr lang="en-US" altLang="zh-TW" sz="4400" b="1" dirty="0" smtClean="0"/>
          </a:p>
          <a:p>
            <a:r>
              <a:rPr lang="zh-TW" altLang="en-US" sz="4400" b="1" dirty="0" smtClean="0"/>
              <a:t>商品設計</a:t>
            </a:r>
            <a:endParaRPr lang="en-US" altLang="zh-TW" sz="4400" b="1" dirty="0" smtClean="0"/>
          </a:p>
          <a:p>
            <a:endParaRPr lang="en-US" altLang="zh-TW" sz="4400" b="1" dirty="0" smtClean="0"/>
          </a:p>
          <a:p>
            <a:r>
              <a:rPr lang="zh-TW" altLang="en-US" sz="4400" b="1" dirty="0" smtClean="0"/>
              <a:t>設計</a:t>
            </a: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5807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opartmachine.com/machine/daily/2009-03-25/coca-cola-bottles-pop-art-classic/coke-bottle-pop-art-series-1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12488"/>
            <a:ext cx="1673201" cy="517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www.thimet.de/calccollection/calculators/Braun-4776-ET66/Braun-4776-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7" y="2249724"/>
            <a:ext cx="302622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668344" y="108931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經典好設計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9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ic.pimg.tw/chihiropig/4a6d0d6e5ed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708920"/>
            <a:ext cx="475297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://static.traderscity.com/board/userpix46/27944-Modern-Classic-Barcelona-Chair-With-Ottoma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" y="1556395"/>
            <a:ext cx="2714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http://cdn.home-designing.com/wp-content/uploads/2010/07/Eiffel-Shell-Chair2-582x7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92" y="3575422"/>
            <a:ext cx="2427523" cy="328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668344" y="108931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經典好設計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9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sunsetclassics.com/1963-porsche-356-white/images/1963-porsche-356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9"/>
          <a:stretch/>
        </p:blipFill>
        <p:spPr bwMode="auto">
          <a:xfrm>
            <a:off x="0" y="1458644"/>
            <a:ext cx="4536504" cy="27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://www.caranddriver.com/var/ezflow_site/storage/images/reviews/car/11q2/2012_porsche_911_gt3_rs_4.0-first_drive_review/gallery/2012_porsche_911_gt3_rs_4.0_photo_3/4356346-1-eng-US/2012_porsche_911_gt3_rs_4_0_202_2_cd_gallery_zoom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7"/>
          <a:stretch/>
        </p:blipFill>
        <p:spPr bwMode="auto">
          <a:xfrm>
            <a:off x="4327106" y="4193676"/>
            <a:ext cx="4849013" cy="269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668344" y="108931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經典好設計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9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vectronicsappleworld.com/profiles/profilepics/appleii/apple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80238"/>
            <a:ext cx="3744416" cy="31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indowtowallstreet.com/images/jobs1984M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63" y="1916833"/>
            <a:ext cx="5093103" cy="489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668344" y="108931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經典好設計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9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cdn.ttgtmedia.com/rms/computerweekly/photogalleries/236963/1350_20_starlink-workstations-computer-fashions-of-the-198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11" y="3833664"/>
            <a:ext cx="451393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media.cnbc.com/i/CNBC/Sections/CNBC_TV/CNBC_US/Shows/_Documentaries_Specials/Macintosh/Slideshow/Mac_Images/SS_BEST_WORST_APPLE_m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http://public.bay.livefilestore.com/y1peIYYLk41aB5rkDa_jIDSObW1f_d5fq39mN2gsFD6nEVi7HoPK0mea75Fs-UdLUicDlo9bqlBHI9hvPnctdsgJw/DOS-tips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27875"/>
            <a:ext cx="2843808" cy="230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2" name="Picture 10" descr="http://techcn.com.cn/uploads/200910/1256567759EJI7xNO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221088"/>
            <a:ext cx="3983523" cy="266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668344" y="108931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經典好設計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7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20272" y="108931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臺灣的設計實力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://www.trademag.org.tw/Upload/tam_tam/562460/%E6%B4%BB%E5%8B%95%E6%B5%B7%E5%A0%B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1"/>
          <a:stretch/>
        </p:blipFill>
        <p:spPr bwMode="auto">
          <a:xfrm>
            <a:off x="3131840" y="1489053"/>
            <a:ext cx="5385468" cy="535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37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635896" y="2852936"/>
            <a:ext cx="61926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800" b="1" dirty="0" smtClean="0">
                <a:solidFill>
                  <a:srgbClr val="FFC000"/>
                </a:solidFill>
              </a:rPr>
              <a:t>加油</a:t>
            </a:r>
            <a:r>
              <a:rPr lang="en-US" altLang="zh-TW" sz="13800" b="1" dirty="0" smtClean="0">
                <a:solidFill>
                  <a:srgbClr val="FFC000"/>
                </a:solidFill>
              </a:rPr>
              <a:t>!!!</a:t>
            </a:r>
            <a:endParaRPr lang="zh-TW" altLang="en-US" sz="13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7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6376" y="1089312"/>
            <a:ext cx="1112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350137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lle.com.hk/var/ellehk/storage/images/beauty/beauty_guide/node_295986/1248949-1-chi-HK/M.A.C.-Cult-of-Cherry-Lip-Stick-Russian-Red1_referenc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6" r="34302"/>
          <a:stretch/>
        </p:blipFill>
        <p:spPr bwMode="auto">
          <a:xfrm>
            <a:off x="1069559" y="2966334"/>
            <a:ext cx="767695" cy="223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nhabitat.com/files/kawasakiefs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27" y="2780928"/>
            <a:ext cx="3957485" cy="260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7668344" y="108931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設計的定義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76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omeofficesolutions.com/common/images/products/large/herman_miller/aeron_chair/hermanmiller_aeron_chair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09" y="3635195"/>
            <a:ext cx="3024336" cy="337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apple.com/imac/images/overview_display201104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0902"/>
            <a:ext cx="2741673" cy="26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urograduate.com/images/articles/news/DR_Action_Cornetto_Cho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92"/>
          <a:stretch/>
        </p:blipFill>
        <p:spPr bwMode="auto">
          <a:xfrm>
            <a:off x="1489759" y="1650528"/>
            <a:ext cx="5938399" cy="214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vago.com.au/images/Kitchen%20Kniv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668344" y="108931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設計的定義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4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12360" y="10893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我的工作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 descr="http://applebox-inc.com/image/cache/data/Original%20VOSTRO%20V13-500x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16" y="1396110"/>
            <a:ext cx="3346232" cy="334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attach.sogi.com.tw/upload/201104/201104261643114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0"/>
          <a:stretch/>
        </p:blipFill>
        <p:spPr bwMode="auto">
          <a:xfrm>
            <a:off x="0" y="4482690"/>
            <a:ext cx="3347864" cy="237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bigadda.com/ro/media/catalog/product/cache/2/image/400x/9df78eab33525d08d6e5fb8d27136e95/n/5/n5800i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44" y="2244346"/>
            <a:ext cx="1649760" cy="16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cdn.cbsi.com.au/story_media/339302087/lg_design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44" y="3881498"/>
            <a:ext cx="4009203" cy="300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0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68344" y="108931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設計工作室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0" name="Picture 2" descr="http://www.graphicdesignword.com/wp-content/uploads/2011/08/Design-Studio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535195"/>
            <a:ext cx="4457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thoughtden.co.uk/blog/wp-content/uploads/2010/10/ideo-bik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" y="2506794"/>
            <a:ext cx="3697592" cy="307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0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2339752" y="1700808"/>
            <a:ext cx="4104456" cy="4104456"/>
          </a:xfrm>
          <a:prstGeom prst="ellipse">
            <a:avLst/>
          </a:prstGeom>
          <a:noFill/>
          <a:ln w="12700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42" name="Picture 2" descr="http://blog.nielsen.com/nielsenwire/wp-content/uploads/2008/06/shopping_recess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" r="28580"/>
          <a:stretch/>
        </p:blipFill>
        <p:spPr bwMode="auto">
          <a:xfrm>
            <a:off x="5850094" y="1594497"/>
            <a:ext cx="2682346" cy="26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kabisyo.com/workabroad/wp-content/uploads/2010/08/7027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977" y="4277859"/>
            <a:ext cx="29527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blog.bmconsultantsindia.com/wp-content/uploads/2011/08/business-mee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484784"/>
            <a:ext cx="2627784" cy="2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020272" y="108931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為什麼需要設計師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45485" y="2541363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設計師</a:t>
            </a:r>
            <a:endParaRPr lang="en-US" altLang="zh-TW" sz="60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0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96336" y="108931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設計的目的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 descr="http://webdesignertraining.com/wp-content/uploads/2009/12/web-design-trai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12" y="2612030"/>
            <a:ext cx="45720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0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組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組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499</TotalTime>
  <Words>141</Words>
  <Application>Microsoft Office PowerPoint</Application>
  <PresentationFormat>如螢幕大小 (4:3)</PresentationFormat>
  <Paragraphs>56</Paragraphs>
  <Slides>37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模組</vt:lpstr>
      <vt:lpstr>What is Design..?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Compal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Design..?</dc:title>
  <dc:creator>Chen. Shikuan (TPE)</dc:creator>
  <cp:lastModifiedBy>Chen. Shikuan (TPE)</cp:lastModifiedBy>
  <cp:revision>52</cp:revision>
  <dcterms:created xsi:type="dcterms:W3CDTF">2011-12-06T01:45:53Z</dcterms:created>
  <dcterms:modified xsi:type="dcterms:W3CDTF">2011-12-08T06:34:31Z</dcterms:modified>
</cp:coreProperties>
</file>