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67" r:id="rId3"/>
    <p:sldId id="273" r:id="rId4"/>
    <p:sldId id="257" r:id="rId5"/>
    <p:sldId id="324" r:id="rId6"/>
    <p:sldId id="274" r:id="rId7"/>
    <p:sldId id="275" r:id="rId8"/>
    <p:sldId id="282" r:id="rId9"/>
    <p:sldId id="278" r:id="rId10"/>
    <p:sldId id="258" r:id="rId11"/>
    <p:sldId id="288" r:id="rId12"/>
    <p:sldId id="286" r:id="rId13"/>
    <p:sldId id="287" r:id="rId14"/>
    <p:sldId id="277" r:id="rId15"/>
    <p:sldId id="325" r:id="rId16"/>
    <p:sldId id="260" r:id="rId17"/>
    <p:sldId id="300" r:id="rId18"/>
    <p:sldId id="264" r:id="rId19"/>
    <p:sldId id="263" r:id="rId20"/>
    <p:sldId id="266" r:id="rId21"/>
    <p:sldId id="290" r:id="rId22"/>
    <p:sldId id="291" r:id="rId23"/>
    <p:sldId id="292" r:id="rId24"/>
    <p:sldId id="293" r:id="rId25"/>
    <p:sldId id="294" r:id="rId26"/>
    <p:sldId id="295" r:id="rId27"/>
    <p:sldId id="296" r:id="rId28"/>
    <p:sldId id="297" r:id="rId29"/>
    <p:sldId id="298" r:id="rId30"/>
    <p:sldId id="299" r:id="rId31"/>
    <p:sldId id="302"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6" r:id="rId47"/>
    <p:sldId id="265" r:id="rId48"/>
    <p:sldId id="321" r:id="rId49"/>
    <p:sldId id="323" r:id="rId50"/>
    <p:sldId id="268" r:id="rId5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4A22"/>
    <a:srgbClr val="C01200"/>
    <a:srgbClr val="000000"/>
    <a:srgbClr val="FFCC00"/>
    <a:srgbClr val="EED416"/>
    <a:srgbClr val="FF9900"/>
    <a:srgbClr val="AA3D1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082708-3001-401F-875B-07B96C7F7E95}" type="datetimeFigureOut">
              <a:rPr lang="zh-TW" altLang="en-US" smtClean="0"/>
              <a:pPr/>
              <a:t>2011/3/31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B8AE54-746A-4BE1-956B-0D2D298CA045}"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2B8AE54-746A-4BE1-956B-0D2D298CA045}" type="slidenum">
              <a:rPr lang="zh-TW" altLang="en-US" smtClean="0"/>
              <a:pPr/>
              <a:t>2</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2B8AE54-746A-4BE1-956B-0D2D298CA045}" type="slidenum">
              <a:rPr lang="zh-TW" altLang="en-US" smtClean="0"/>
              <a:pPr/>
              <a:t>15</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2B8AE54-746A-4BE1-956B-0D2D298CA045}" type="slidenum">
              <a:rPr lang="zh-TW" altLang="en-US" smtClean="0"/>
              <a:pPr/>
              <a:t>16</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2B8AE54-746A-4BE1-956B-0D2D298CA045}" type="slidenum">
              <a:rPr lang="zh-TW" altLang="en-US" smtClean="0"/>
              <a:pPr/>
              <a:t>18</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2B8AE54-746A-4BE1-956B-0D2D298CA045}" type="slidenum">
              <a:rPr lang="zh-TW" altLang="en-US" smtClean="0"/>
              <a:pPr/>
              <a:t>19</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2B8AE54-746A-4BE1-956B-0D2D298CA045}" type="slidenum">
              <a:rPr lang="zh-TW" altLang="en-US" smtClean="0"/>
              <a:pPr/>
              <a:t>20</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2B8AE54-746A-4BE1-956B-0D2D298CA045}" type="slidenum">
              <a:rPr lang="zh-TW" altLang="en-US" smtClean="0"/>
              <a:pPr/>
              <a:t>31</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2B8AE54-746A-4BE1-956B-0D2D298CA045}" type="slidenum">
              <a:rPr lang="zh-TW" altLang="en-US" smtClean="0"/>
              <a:pPr/>
              <a:t>47</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zh-TW" altLang="en-US" smtClean="0"/>
              <a:t>按一下以編輯母片標題樣式</a:t>
            </a:r>
            <a:endParaRPr lang="en-US" altLang="zh-TW"/>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TW" altLang="en-US" smtClean="0"/>
              <a:t>按一下以編輯母片副標題樣式</a:t>
            </a:r>
            <a:endParaRPr lang="en-US" altLang="zh-TW"/>
          </a:p>
        </p:txBody>
      </p:sp>
      <p:sp>
        <p:nvSpPr>
          <p:cNvPr id="5" name="Rectangle 8"/>
          <p:cNvSpPr>
            <a:spLocks noGrp="1" noChangeArrowheads="1"/>
          </p:cNvSpPr>
          <p:nvPr>
            <p:ph type="dt" sz="half" idx="10"/>
          </p:nvPr>
        </p:nvSpPr>
        <p:spPr/>
        <p:txBody>
          <a:bodyPr/>
          <a:lstStyle>
            <a:lvl1pPr>
              <a:defRPr/>
            </a:lvl1pPr>
          </a:lstStyle>
          <a:p>
            <a:fld id="{DC9740F2-6C9A-4F74-97A6-CEFC226584B4}" type="datetimeFigureOut">
              <a:rPr lang="zh-TW" altLang="en-US" smtClean="0"/>
              <a:pPr/>
              <a:t>2011/3/31</a:t>
            </a:fld>
            <a:endParaRPr lang="zh-TW" altLang="en-US"/>
          </a:p>
        </p:txBody>
      </p:sp>
      <p:sp>
        <p:nvSpPr>
          <p:cNvPr id="6" name="Rectangle 9"/>
          <p:cNvSpPr>
            <a:spLocks noGrp="1" noChangeArrowheads="1"/>
          </p:cNvSpPr>
          <p:nvPr>
            <p:ph type="ftr" sz="quarter" idx="11"/>
          </p:nvPr>
        </p:nvSpPr>
        <p:spPr/>
        <p:txBody>
          <a:bodyPr/>
          <a:lstStyle>
            <a:lvl1pPr>
              <a:defRPr/>
            </a:lvl1pPr>
          </a:lstStyle>
          <a:p>
            <a:endParaRPr lang="zh-TW" altLang="en-US"/>
          </a:p>
        </p:txBody>
      </p:sp>
      <p:sp>
        <p:nvSpPr>
          <p:cNvPr id="7" name="Rectangle 10"/>
          <p:cNvSpPr>
            <a:spLocks noGrp="1" noChangeArrowheads="1"/>
          </p:cNvSpPr>
          <p:nvPr>
            <p:ph type="sldNum" sz="quarter" idx="12"/>
          </p:nvPr>
        </p:nvSpPr>
        <p:spPr/>
        <p:txBody>
          <a:bodyPr/>
          <a:lstStyle>
            <a:lvl1pPr>
              <a:defRPr smtClean="0"/>
            </a:lvl1pPr>
          </a:lstStyle>
          <a:p>
            <a:fld id="{4AF88B95-301F-4D05-B51E-FCB83549647A}"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fld id="{DC9740F2-6C9A-4F74-97A6-CEFC226584B4}" type="datetimeFigureOut">
              <a:rPr lang="zh-TW" altLang="en-US" smtClean="0"/>
              <a:pPr/>
              <a:t>2011/3/31</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4AF88B95-301F-4D05-B51E-FCB83549647A}"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579438"/>
            <a:ext cx="2057400" cy="521176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579438"/>
            <a:ext cx="6019800" cy="521176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fld id="{DC9740F2-6C9A-4F74-97A6-CEFC226584B4}" type="datetimeFigureOut">
              <a:rPr lang="zh-TW" altLang="en-US" smtClean="0"/>
              <a:pPr/>
              <a:t>2011/3/31</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4AF88B95-301F-4D05-B51E-FCB83549647A}"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日期版面配置區 2"/>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4" name="頁尾版面配置區 3"/>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5" name="投影片編號版面配置區 4"/>
          <p:cNvSpPr>
            <a:spLocks noGrp="1"/>
          </p:cNvSpPr>
          <p:nvPr>
            <p:ph type="sldNum" sz="quarter" idx="12"/>
          </p:nvPr>
        </p:nvSpPr>
        <p:spPr>
          <a:xfrm>
            <a:off x="6553200" y="6245225"/>
            <a:ext cx="2133600" cy="476250"/>
          </a:xfrm>
        </p:spPr>
        <p:txBody>
          <a:bodyPr/>
          <a:lstStyle>
            <a:lvl1pPr>
              <a:defRPr/>
            </a:lvl1pPr>
          </a:lstStyle>
          <a:p>
            <a:fld id="{B3BBC291-D65E-4E8F-AFBB-63C8F45B646B}"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fld id="{DC9740F2-6C9A-4F74-97A6-CEFC226584B4}" type="datetimeFigureOut">
              <a:rPr lang="zh-TW" altLang="en-US" smtClean="0"/>
              <a:pPr/>
              <a:t>2011/3/31</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4AF88B95-301F-4D05-B51E-FCB83549647A}"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fld id="{DC9740F2-6C9A-4F74-97A6-CEFC226584B4}" type="datetimeFigureOut">
              <a:rPr lang="zh-TW" altLang="en-US" smtClean="0"/>
              <a:pPr/>
              <a:t>2011/3/31</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4AF88B95-301F-4D05-B51E-FCB83549647A}"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050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fld id="{DC9740F2-6C9A-4F74-97A6-CEFC226584B4}" type="datetimeFigureOut">
              <a:rPr lang="zh-TW" altLang="en-US" smtClean="0"/>
              <a:pPr/>
              <a:t>2011/3/31</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4AF88B95-301F-4D05-B51E-FCB83549647A}"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fld id="{DC9740F2-6C9A-4F74-97A6-CEFC226584B4}" type="datetimeFigureOut">
              <a:rPr lang="zh-TW" altLang="en-US" smtClean="0"/>
              <a:pPr/>
              <a:t>2011/3/31</a:t>
            </a:fld>
            <a:endParaRPr lang="zh-TW" altLang="en-US"/>
          </a:p>
        </p:txBody>
      </p:sp>
      <p:sp>
        <p:nvSpPr>
          <p:cNvPr id="8" name="Rectangle 5"/>
          <p:cNvSpPr>
            <a:spLocks noGrp="1" noChangeArrowheads="1"/>
          </p:cNvSpPr>
          <p:nvPr>
            <p:ph type="ftr" sz="quarter" idx="11"/>
          </p:nvPr>
        </p:nvSpPr>
        <p:spPr>
          <a:ln/>
        </p:spPr>
        <p:txBody>
          <a:bodyPr/>
          <a:lstStyle>
            <a:lvl1pPr>
              <a:defRPr/>
            </a:lvl1pPr>
          </a:lstStyle>
          <a:p>
            <a:endParaRPr lang="zh-TW" altLang="en-US"/>
          </a:p>
        </p:txBody>
      </p:sp>
      <p:sp>
        <p:nvSpPr>
          <p:cNvPr id="9" name="Rectangle 6"/>
          <p:cNvSpPr>
            <a:spLocks noGrp="1" noChangeArrowheads="1"/>
          </p:cNvSpPr>
          <p:nvPr>
            <p:ph type="sldNum" sz="quarter" idx="12"/>
          </p:nvPr>
        </p:nvSpPr>
        <p:spPr>
          <a:ln/>
        </p:spPr>
        <p:txBody>
          <a:bodyPr/>
          <a:lstStyle>
            <a:lvl1pPr>
              <a:defRPr/>
            </a:lvl1pPr>
          </a:lstStyle>
          <a:p>
            <a:fld id="{4AF88B95-301F-4D05-B51E-FCB83549647A}"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fld id="{DC9740F2-6C9A-4F74-97A6-CEFC226584B4}" type="datetimeFigureOut">
              <a:rPr lang="zh-TW" altLang="en-US" smtClean="0"/>
              <a:pPr/>
              <a:t>2011/3/31</a:t>
            </a:fld>
            <a:endParaRPr lang="zh-TW" altLang="en-US"/>
          </a:p>
        </p:txBody>
      </p:sp>
      <p:sp>
        <p:nvSpPr>
          <p:cNvPr id="4" name="Rectangle 5"/>
          <p:cNvSpPr>
            <a:spLocks noGrp="1" noChangeArrowheads="1"/>
          </p:cNvSpPr>
          <p:nvPr>
            <p:ph type="ftr" sz="quarter" idx="11"/>
          </p:nvPr>
        </p:nvSpPr>
        <p:spPr>
          <a:ln/>
        </p:spPr>
        <p:txBody>
          <a:bodyPr/>
          <a:lstStyle>
            <a:lvl1pPr>
              <a:defRPr/>
            </a:lvl1pPr>
          </a:lstStyle>
          <a:p>
            <a:endParaRPr lang="zh-TW" altLang="en-US"/>
          </a:p>
        </p:txBody>
      </p:sp>
      <p:sp>
        <p:nvSpPr>
          <p:cNvPr id="5" name="Rectangle 6"/>
          <p:cNvSpPr>
            <a:spLocks noGrp="1" noChangeArrowheads="1"/>
          </p:cNvSpPr>
          <p:nvPr>
            <p:ph type="sldNum" sz="quarter" idx="12"/>
          </p:nvPr>
        </p:nvSpPr>
        <p:spPr>
          <a:ln/>
        </p:spPr>
        <p:txBody>
          <a:bodyPr/>
          <a:lstStyle>
            <a:lvl1pPr>
              <a:defRPr/>
            </a:lvl1pPr>
          </a:lstStyle>
          <a:p>
            <a:fld id="{4AF88B95-301F-4D05-B51E-FCB83549647A}"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C9740F2-6C9A-4F74-97A6-CEFC226584B4}" type="datetimeFigureOut">
              <a:rPr lang="zh-TW" altLang="en-US" smtClean="0"/>
              <a:pPr/>
              <a:t>2011/3/31</a:t>
            </a:fld>
            <a:endParaRPr lang="zh-TW" altLang="en-US"/>
          </a:p>
        </p:txBody>
      </p:sp>
      <p:sp>
        <p:nvSpPr>
          <p:cNvPr id="3" name="Rectangle 5"/>
          <p:cNvSpPr>
            <a:spLocks noGrp="1" noChangeArrowheads="1"/>
          </p:cNvSpPr>
          <p:nvPr>
            <p:ph type="ftr" sz="quarter" idx="11"/>
          </p:nvPr>
        </p:nvSpPr>
        <p:spPr>
          <a:ln/>
        </p:spPr>
        <p:txBody>
          <a:bodyPr/>
          <a:lstStyle>
            <a:lvl1pPr>
              <a:defRPr/>
            </a:lvl1pPr>
          </a:lstStyle>
          <a:p>
            <a:endParaRPr lang="zh-TW" altLang="en-US"/>
          </a:p>
        </p:txBody>
      </p:sp>
      <p:sp>
        <p:nvSpPr>
          <p:cNvPr id="4" name="Rectangle 6"/>
          <p:cNvSpPr>
            <a:spLocks noGrp="1" noChangeArrowheads="1"/>
          </p:cNvSpPr>
          <p:nvPr>
            <p:ph type="sldNum" sz="quarter" idx="12"/>
          </p:nvPr>
        </p:nvSpPr>
        <p:spPr>
          <a:ln/>
        </p:spPr>
        <p:txBody>
          <a:bodyPr/>
          <a:lstStyle>
            <a:lvl1pPr>
              <a:defRPr/>
            </a:lvl1pPr>
          </a:lstStyle>
          <a:p>
            <a:fld id="{4AF88B95-301F-4D05-B51E-FCB83549647A}"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fld id="{DC9740F2-6C9A-4F74-97A6-CEFC226584B4}" type="datetimeFigureOut">
              <a:rPr lang="zh-TW" altLang="en-US" smtClean="0"/>
              <a:pPr/>
              <a:t>2011/3/31</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4AF88B95-301F-4D05-B51E-FCB83549647A}"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fld id="{DC9740F2-6C9A-4F74-97A6-CEFC226584B4}" type="datetimeFigureOut">
              <a:rPr lang="zh-TW" altLang="en-US" smtClean="0"/>
              <a:pPr/>
              <a:t>2011/3/31</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4AF88B95-301F-4D05-B51E-FCB83549647A}"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5794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8" name="Rectangle 3"/>
          <p:cNvSpPr>
            <a:spLocks noGrp="1" noChangeArrowheads="1"/>
          </p:cNvSpPr>
          <p:nvPr>
            <p:ph type="body" idx="1"/>
          </p:nvPr>
        </p:nvSpPr>
        <p:spPr bwMode="auto">
          <a:xfrm>
            <a:off x="457200" y="19050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ea typeface="新細明體" charset="-120"/>
              </a:defRPr>
            </a:lvl1pPr>
          </a:lstStyle>
          <a:p>
            <a:fld id="{DC9740F2-6C9A-4F74-97A6-CEFC226584B4}" type="datetimeFigureOut">
              <a:rPr lang="zh-TW" altLang="en-US" smtClean="0"/>
              <a:pPr/>
              <a:t>2011/3/31</a:t>
            </a:fld>
            <a:endParaRPr lang="zh-TW"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2"/>
                </a:solidFill>
                <a:ea typeface="新細明體" charset="-120"/>
              </a:defRPr>
            </a:lvl1pPr>
          </a:lstStyle>
          <a:p>
            <a:endParaRPr lang="zh-TW"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tx2"/>
                </a:solidFill>
                <a:ea typeface="新細明體" charset="-120"/>
              </a:defRPr>
            </a:lvl1pPr>
          </a:lstStyle>
          <a:p>
            <a:fld id="{4AF88B95-301F-4D05-B51E-FCB83549647A}"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3800">
          <a:solidFill>
            <a:schemeClr val="tx2"/>
          </a:solidFill>
          <a:latin typeface="+mj-lt"/>
          <a:ea typeface="+mj-ea"/>
          <a:cs typeface="+mj-cs"/>
        </a:defRPr>
      </a:lvl1pPr>
      <a:lvl2pPr algn="ctr" rtl="0" eaLnBrk="1" fontAlgn="base" hangingPunct="1">
        <a:spcBef>
          <a:spcPct val="0"/>
        </a:spcBef>
        <a:spcAft>
          <a:spcPct val="0"/>
        </a:spcAft>
        <a:defRPr sz="3800">
          <a:solidFill>
            <a:schemeClr val="tx2"/>
          </a:solidFill>
          <a:latin typeface="Tahoma" pitchFamily="34" charset="0"/>
        </a:defRPr>
      </a:lvl2pPr>
      <a:lvl3pPr algn="ctr" rtl="0" eaLnBrk="1" fontAlgn="base" hangingPunct="1">
        <a:spcBef>
          <a:spcPct val="0"/>
        </a:spcBef>
        <a:spcAft>
          <a:spcPct val="0"/>
        </a:spcAft>
        <a:defRPr sz="3800">
          <a:solidFill>
            <a:schemeClr val="tx2"/>
          </a:solidFill>
          <a:latin typeface="Tahoma" pitchFamily="34" charset="0"/>
        </a:defRPr>
      </a:lvl3pPr>
      <a:lvl4pPr algn="ctr" rtl="0" eaLnBrk="1" fontAlgn="base" hangingPunct="1">
        <a:spcBef>
          <a:spcPct val="0"/>
        </a:spcBef>
        <a:spcAft>
          <a:spcPct val="0"/>
        </a:spcAft>
        <a:defRPr sz="3800">
          <a:solidFill>
            <a:schemeClr val="tx2"/>
          </a:solidFill>
          <a:latin typeface="Tahoma" pitchFamily="34" charset="0"/>
        </a:defRPr>
      </a:lvl4pPr>
      <a:lvl5pPr algn="ctr" rtl="0" eaLnBrk="1" fontAlgn="base" hangingPunct="1">
        <a:spcBef>
          <a:spcPct val="0"/>
        </a:spcBef>
        <a:spcAft>
          <a:spcPct val="0"/>
        </a:spcAft>
        <a:defRPr sz="3800">
          <a:solidFill>
            <a:schemeClr val="tx2"/>
          </a:solidFill>
          <a:latin typeface="Tahoma" pitchFamily="34" charset="0"/>
        </a:defRPr>
      </a:lvl5pPr>
      <a:lvl6pPr marL="457200" algn="ctr" rtl="0" eaLnBrk="1" fontAlgn="base" hangingPunct="1">
        <a:spcBef>
          <a:spcPct val="0"/>
        </a:spcBef>
        <a:spcAft>
          <a:spcPct val="0"/>
        </a:spcAft>
        <a:defRPr sz="3800">
          <a:solidFill>
            <a:schemeClr val="tx2"/>
          </a:solidFill>
          <a:latin typeface="Tahoma" pitchFamily="34" charset="0"/>
        </a:defRPr>
      </a:lvl6pPr>
      <a:lvl7pPr marL="914400" algn="ctr" rtl="0" eaLnBrk="1" fontAlgn="base" hangingPunct="1">
        <a:spcBef>
          <a:spcPct val="0"/>
        </a:spcBef>
        <a:spcAft>
          <a:spcPct val="0"/>
        </a:spcAft>
        <a:defRPr sz="3800">
          <a:solidFill>
            <a:schemeClr val="tx2"/>
          </a:solidFill>
          <a:latin typeface="Tahoma" pitchFamily="34" charset="0"/>
        </a:defRPr>
      </a:lvl7pPr>
      <a:lvl8pPr marL="1371600" algn="ctr" rtl="0" eaLnBrk="1" fontAlgn="base" hangingPunct="1">
        <a:spcBef>
          <a:spcPct val="0"/>
        </a:spcBef>
        <a:spcAft>
          <a:spcPct val="0"/>
        </a:spcAft>
        <a:defRPr sz="3800">
          <a:solidFill>
            <a:schemeClr val="tx2"/>
          </a:solidFill>
          <a:latin typeface="Tahoma" pitchFamily="34" charset="0"/>
        </a:defRPr>
      </a:lvl8pPr>
      <a:lvl9pPr marL="1828800" algn="ctr" rtl="0" eaLnBrk="1" fontAlgn="base" hangingPunct="1">
        <a:spcBef>
          <a:spcPct val="0"/>
        </a:spcBef>
        <a:spcAft>
          <a:spcPct val="0"/>
        </a:spcAft>
        <a:defRPr sz="3800">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4.wmf"/></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image" Target="../media/image3.png"/><Relationship Id="rId7" Type="http://schemas.openxmlformats.org/officeDocument/2006/relationships/image" Target="../media/image47.gi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6.gif"/><Relationship Id="rId5" Type="http://schemas.openxmlformats.org/officeDocument/2006/relationships/image" Target="../media/image45.gif"/><Relationship Id="rId10" Type="http://schemas.openxmlformats.org/officeDocument/2006/relationships/image" Target="../media/image50.gif"/><Relationship Id="rId4" Type="http://schemas.openxmlformats.org/officeDocument/2006/relationships/image" Target="../media/image44.gif"/><Relationship Id="rId9" Type="http://schemas.openxmlformats.org/officeDocument/2006/relationships/image" Target="../media/image49.gif"/></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000108"/>
            <a:ext cx="7772400" cy="1214446"/>
          </a:xfrm>
        </p:spPr>
        <p:txBody>
          <a:bodyPr/>
          <a:lstStyle/>
          <a:p>
            <a:r>
              <a:rPr lang="zh-TW" altLang="en-US" sz="6000" dirty="0" smtClean="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atin typeface="華康勘亭流" pitchFamily="65" charset="-120"/>
                <a:ea typeface="華康勘亭流" pitchFamily="65" charset="-120"/>
              </a:rPr>
              <a:t>綺麗人生</a:t>
            </a:r>
            <a:endParaRPr lang="zh-TW"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atin typeface="華康勘亭流" pitchFamily="65" charset="-120"/>
              <a:ea typeface="華康勘亭流" pitchFamily="65" charset="-120"/>
            </a:endParaRPr>
          </a:p>
        </p:txBody>
      </p:sp>
      <p:sp>
        <p:nvSpPr>
          <p:cNvPr id="3" name="副標題 2"/>
          <p:cNvSpPr>
            <a:spLocks noGrp="1"/>
          </p:cNvSpPr>
          <p:nvPr>
            <p:ph type="subTitle" idx="1"/>
          </p:nvPr>
        </p:nvSpPr>
        <p:spPr>
          <a:xfrm>
            <a:off x="1500166" y="3214686"/>
            <a:ext cx="6000792" cy="1428760"/>
          </a:xfrm>
          <a:ln>
            <a:noFill/>
          </a:ln>
          <a:effectLst>
            <a:softEdge rad="12700"/>
          </a:effectLst>
        </p:spPr>
        <p:txBody>
          <a:bodyPr/>
          <a:lstStyle/>
          <a:p>
            <a:r>
              <a:rPr lang="zh-TW" altLang="en-US" sz="8800" b="1" dirty="0" smtClean="0">
                <a:ln>
                  <a:solidFill>
                    <a:srgbClr val="FFCC00"/>
                  </a:solidFill>
                </a:ln>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effectLst>
                  <a:outerShdw blurRad="38100" dist="38100" dir="2700000" algn="tl">
                    <a:srgbClr val="000000">
                      <a:alpha val="43137"/>
                    </a:srgbClr>
                  </a:outerShdw>
                </a:effectLst>
                <a:latin typeface="華康少女文字W7(P)" pitchFamily="82" charset="-120"/>
                <a:ea typeface="華康少女文字W7(P)" pitchFamily="82" charset="-120"/>
              </a:rPr>
              <a:t>新星的祝福</a:t>
            </a:r>
            <a:endParaRPr lang="zh-TW" altLang="en-US" sz="8800" b="1" dirty="0">
              <a:ln>
                <a:solidFill>
                  <a:srgbClr val="FFCC00"/>
                </a:solidFill>
              </a:ln>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effectLst>
                <a:outerShdw blurRad="38100" dist="38100" dir="2700000" algn="tl">
                  <a:srgbClr val="000000">
                    <a:alpha val="43137"/>
                  </a:srgbClr>
                </a:outerShdw>
              </a:effectLst>
              <a:latin typeface="華康少女文字W7(P)" pitchFamily="82" charset="-120"/>
              <a:ea typeface="華康少女文字W7(P)" pitchFamily="82" charset="-120"/>
            </a:endParaRPr>
          </a:p>
        </p:txBody>
      </p:sp>
      <p:pic>
        <p:nvPicPr>
          <p:cNvPr id="1026" name="Picture 2" descr="C:\Users\Administrator\Pictures\Microsoft 多媒體藝廊\j0441382.png"/>
          <p:cNvPicPr>
            <a:picLocks noChangeAspect="1" noChangeArrowheads="1"/>
          </p:cNvPicPr>
          <p:nvPr/>
        </p:nvPicPr>
        <p:blipFill>
          <a:blip r:embed="rId2" cstate="print"/>
          <a:srcRect/>
          <a:stretch>
            <a:fillRect/>
          </a:stretch>
        </p:blipFill>
        <p:spPr bwMode="auto">
          <a:xfrm rot="10800000">
            <a:off x="0" y="142852"/>
            <a:ext cx="2928958" cy="2928958"/>
          </a:xfrm>
          <a:prstGeom prst="rect">
            <a:avLst/>
          </a:prstGeom>
          <a:noFill/>
        </p:spPr>
      </p:pic>
      <p:pic>
        <p:nvPicPr>
          <p:cNvPr id="1027" name="Picture 3" descr="C:\Users\Administrator\Pictures\Microsoft 多媒體藝廊\j0441361.png"/>
          <p:cNvPicPr>
            <a:picLocks noChangeAspect="1" noChangeArrowheads="1"/>
          </p:cNvPicPr>
          <p:nvPr/>
        </p:nvPicPr>
        <p:blipFill>
          <a:blip r:embed="rId3" cstate="print"/>
          <a:srcRect/>
          <a:stretch>
            <a:fillRect/>
          </a:stretch>
        </p:blipFill>
        <p:spPr bwMode="auto">
          <a:xfrm>
            <a:off x="8072462" y="2214554"/>
            <a:ext cx="428628" cy="428628"/>
          </a:xfrm>
          <a:prstGeom prst="rect">
            <a:avLst/>
          </a:prstGeom>
          <a:noFill/>
        </p:spPr>
      </p:pic>
      <p:pic>
        <p:nvPicPr>
          <p:cNvPr id="6" name="Picture 3" descr="C:\Users\Administrator\Pictures\Microsoft 多媒體藝廊\j0441361.png"/>
          <p:cNvPicPr>
            <a:picLocks noChangeAspect="1" noChangeArrowheads="1"/>
          </p:cNvPicPr>
          <p:nvPr/>
        </p:nvPicPr>
        <p:blipFill>
          <a:blip r:embed="rId4" cstate="print"/>
          <a:srcRect/>
          <a:stretch>
            <a:fillRect/>
          </a:stretch>
        </p:blipFill>
        <p:spPr bwMode="auto">
          <a:xfrm>
            <a:off x="785786" y="4071942"/>
            <a:ext cx="357190" cy="357190"/>
          </a:xfrm>
          <a:prstGeom prst="rect">
            <a:avLst/>
          </a:prstGeom>
          <a:noFill/>
        </p:spPr>
      </p:pic>
      <p:pic>
        <p:nvPicPr>
          <p:cNvPr id="7" name="Picture 3" descr="C:\Users\Administrator\Pictures\Microsoft 多媒體藝廊\j0441361.png"/>
          <p:cNvPicPr>
            <a:picLocks noChangeAspect="1" noChangeArrowheads="1"/>
          </p:cNvPicPr>
          <p:nvPr/>
        </p:nvPicPr>
        <p:blipFill>
          <a:blip r:embed="rId5" cstate="print"/>
          <a:srcRect/>
          <a:stretch>
            <a:fillRect/>
          </a:stretch>
        </p:blipFill>
        <p:spPr bwMode="auto">
          <a:xfrm>
            <a:off x="1071538" y="5357826"/>
            <a:ext cx="214314" cy="214314"/>
          </a:xfrm>
          <a:prstGeom prst="rect">
            <a:avLst/>
          </a:prstGeom>
          <a:noFill/>
        </p:spPr>
      </p:pic>
      <p:pic>
        <p:nvPicPr>
          <p:cNvPr id="8" name="Picture 3" descr="C:\Users\Administrator\Pictures\Microsoft 多媒體藝廊\j0441361.png"/>
          <p:cNvPicPr>
            <a:picLocks noChangeAspect="1" noChangeArrowheads="1"/>
          </p:cNvPicPr>
          <p:nvPr/>
        </p:nvPicPr>
        <p:blipFill>
          <a:blip r:embed="rId6" cstate="print"/>
          <a:srcRect/>
          <a:stretch>
            <a:fillRect/>
          </a:stretch>
        </p:blipFill>
        <p:spPr bwMode="auto">
          <a:xfrm>
            <a:off x="4929190" y="0"/>
            <a:ext cx="214314" cy="214314"/>
          </a:xfrm>
          <a:prstGeom prst="rect">
            <a:avLst/>
          </a:prstGeom>
          <a:noFill/>
        </p:spPr>
      </p:pic>
      <p:pic>
        <p:nvPicPr>
          <p:cNvPr id="9" name="Picture 3" descr="C:\Users\Administrator\Pictures\Microsoft 多媒體藝廊\j0441361.png"/>
          <p:cNvPicPr>
            <a:picLocks noChangeAspect="1" noChangeArrowheads="1"/>
          </p:cNvPicPr>
          <p:nvPr/>
        </p:nvPicPr>
        <p:blipFill>
          <a:blip r:embed="rId7" cstate="print"/>
          <a:srcRect/>
          <a:stretch>
            <a:fillRect/>
          </a:stretch>
        </p:blipFill>
        <p:spPr bwMode="auto">
          <a:xfrm>
            <a:off x="6357950" y="5072074"/>
            <a:ext cx="428628" cy="428628"/>
          </a:xfrm>
          <a:prstGeom prst="rect">
            <a:avLst/>
          </a:prstGeom>
          <a:noFill/>
        </p:spPr>
      </p:pic>
      <p:pic>
        <p:nvPicPr>
          <p:cNvPr id="10" name="Picture 3" descr="C:\Users\Administrator\Pictures\Microsoft 多媒體藝廊\j0441361.png"/>
          <p:cNvPicPr>
            <a:picLocks noChangeAspect="1" noChangeArrowheads="1"/>
          </p:cNvPicPr>
          <p:nvPr/>
        </p:nvPicPr>
        <p:blipFill>
          <a:blip r:embed="rId8" cstate="print"/>
          <a:srcRect/>
          <a:stretch>
            <a:fillRect/>
          </a:stretch>
        </p:blipFill>
        <p:spPr bwMode="auto">
          <a:xfrm>
            <a:off x="1285852" y="2747962"/>
            <a:ext cx="357190" cy="357190"/>
          </a:xfrm>
          <a:prstGeom prst="rect">
            <a:avLst/>
          </a:prstGeom>
          <a:noFill/>
        </p:spPr>
      </p:pic>
      <p:pic>
        <p:nvPicPr>
          <p:cNvPr id="11" name="Picture 3" descr="C:\Users\Administrator\Pictures\Microsoft 多媒體藝廊\j0441361.png"/>
          <p:cNvPicPr>
            <a:picLocks noChangeAspect="1" noChangeArrowheads="1"/>
          </p:cNvPicPr>
          <p:nvPr/>
        </p:nvPicPr>
        <p:blipFill>
          <a:blip r:embed="rId9" cstate="print"/>
          <a:srcRect/>
          <a:stretch>
            <a:fillRect/>
          </a:stretch>
        </p:blipFill>
        <p:spPr bwMode="auto">
          <a:xfrm>
            <a:off x="7500958" y="500042"/>
            <a:ext cx="357190" cy="357190"/>
          </a:xfrm>
          <a:prstGeom prst="rect">
            <a:avLst/>
          </a:prstGeom>
          <a:noFill/>
        </p:spPr>
      </p:pic>
      <p:pic>
        <p:nvPicPr>
          <p:cNvPr id="12" name="Picture 3" descr="C:\Users\Administrator\Pictures\Microsoft 多媒體藝廊\j0441361.png"/>
          <p:cNvPicPr>
            <a:picLocks noChangeAspect="1" noChangeArrowheads="1"/>
          </p:cNvPicPr>
          <p:nvPr/>
        </p:nvPicPr>
        <p:blipFill>
          <a:blip r:embed="rId10" cstate="print"/>
          <a:srcRect/>
          <a:stretch>
            <a:fillRect/>
          </a:stretch>
        </p:blipFill>
        <p:spPr bwMode="auto">
          <a:xfrm>
            <a:off x="7643834" y="3357562"/>
            <a:ext cx="500066" cy="500066"/>
          </a:xfrm>
          <a:prstGeom prst="rect">
            <a:avLst/>
          </a:prstGeom>
          <a:noFill/>
        </p:spPr>
      </p:pic>
      <p:pic>
        <p:nvPicPr>
          <p:cNvPr id="13" name="Picture 3" descr="C:\Users\Administrator\Pictures\Microsoft 多媒體藝廊\j0441361.png"/>
          <p:cNvPicPr>
            <a:picLocks noChangeAspect="1" noChangeArrowheads="1"/>
          </p:cNvPicPr>
          <p:nvPr/>
        </p:nvPicPr>
        <p:blipFill>
          <a:blip r:embed="rId11" cstate="print"/>
          <a:srcRect/>
          <a:stretch>
            <a:fillRect/>
          </a:stretch>
        </p:blipFill>
        <p:spPr bwMode="auto">
          <a:xfrm>
            <a:off x="4143372" y="785794"/>
            <a:ext cx="214314" cy="214314"/>
          </a:xfrm>
          <a:prstGeom prst="rect">
            <a:avLst/>
          </a:prstGeom>
          <a:noFill/>
        </p:spPr>
      </p:pic>
      <p:pic>
        <p:nvPicPr>
          <p:cNvPr id="14" name="Picture 3" descr="C:\Users\Administrator\Pictures\Microsoft 多媒體藝廊\j0441361.png"/>
          <p:cNvPicPr>
            <a:picLocks noChangeAspect="1" noChangeArrowheads="1"/>
          </p:cNvPicPr>
          <p:nvPr/>
        </p:nvPicPr>
        <p:blipFill>
          <a:blip r:embed="rId12" cstate="print"/>
          <a:srcRect/>
          <a:stretch>
            <a:fillRect/>
          </a:stretch>
        </p:blipFill>
        <p:spPr bwMode="auto">
          <a:xfrm>
            <a:off x="5429256" y="5786454"/>
            <a:ext cx="357190" cy="357190"/>
          </a:xfrm>
          <a:prstGeom prst="rect">
            <a:avLst/>
          </a:prstGeom>
          <a:noFill/>
        </p:spPr>
      </p:pic>
      <p:pic>
        <p:nvPicPr>
          <p:cNvPr id="15" name="Picture 3" descr="C:\Users\Administrator\Pictures\Microsoft 多媒體藝廊\j0441361.png"/>
          <p:cNvPicPr>
            <a:picLocks noChangeAspect="1" noChangeArrowheads="1"/>
          </p:cNvPicPr>
          <p:nvPr/>
        </p:nvPicPr>
        <p:blipFill>
          <a:blip r:embed="rId13" cstate="print"/>
          <a:srcRect/>
          <a:stretch>
            <a:fillRect/>
          </a:stretch>
        </p:blipFill>
        <p:spPr bwMode="auto">
          <a:xfrm>
            <a:off x="4000496" y="6500834"/>
            <a:ext cx="214290" cy="21429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42919"/>
            <a:ext cx="7772400" cy="1571635"/>
          </a:xfrm>
        </p:spPr>
        <p:txBody>
          <a:bodyPr/>
          <a:lstStyle/>
          <a:p>
            <a:r>
              <a:rPr lang="zh-TW" altLang="en-US" sz="4800" dirty="0" smtClean="0">
                <a:solidFill>
                  <a:srgbClr val="3D4A22"/>
                </a:solidFill>
                <a:latin typeface="華康勘亭流" pitchFamily="65" charset="-120"/>
                <a:ea typeface="華康勘亭流" pitchFamily="65" charset="-120"/>
              </a:rPr>
              <a:t>輔導室蔡麗瑱主任</a:t>
            </a:r>
            <a:r>
              <a:rPr lang="en-US" altLang="zh-TW" sz="4800" dirty="0" smtClean="0">
                <a:solidFill>
                  <a:srgbClr val="3D4A22"/>
                </a:solidFill>
                <a:latin typeface="華康勘亭流" pitchFamily="65" charset="-120"/>
                <a:ea typeface="華康勘亭流" pitchFamily="65" charset="-120"/>
              </a:rPr>
              <a:t/>
            </a:r>
            <a:br>
              <a:rPr lang="en-US" altLang="zh-TW" sz="4800" dirty="0" smtClean="0">
                <a:solidFill>
                  <a:srgbClr val="3D4A22"/>
                </a:solidFill>
                <a:latin typeface="華康勘亭流" pitchFamily="65" charset="-120"/>
                <a:ea typeface="華康勘亭流" pitchFamily="65" charset="-120"/>
              </a:rPr>
            </a:br>
            <a:r>
              <a:rPr lang="zh-TW" altLang="en-US" sz="4800" dirty="0" smtClean="0">
                <a:solidFill>
                  <a:srgbClr val="3D4A22"/>
                </a:solidFill>
                <a:latin typeface="華康勘亭流" pitchFamily="65" charset="-120"/>
                <a:ea typeface="華康勘亭流" pitchFamily="65" charset="-120"/>
              </a:rPr>
              <a:t>給同學的祝福</a:t>
            </a:r>
            <a:endParaRPr lang="zh-TW" altLang="en-US" sz="4800" dirty="0">
              <a:solidFill>
                <a:srgbClr val="3D4A22"/>
              </a:solidFill>
              <a:latin typeface="華康勘亭流" pitchFamily="65" charset="-120"/>
              <a:ea typeface="華康勘亭流" pitchFamily="65" charset="-120"/>
            </a:endParaRPr>
          </a:p>
        </p:txBody>
      </p:sp>
      <p:pic>
        <p:nvPicPr>
          <p:cNvPr id="8" name="Picture 2" descr="C:\Users\Administrator\Pictures\Microsoft 多媒體藝廊\j0441382.png"/>
          <p:cNvPicPr>
            <a:picLocks noChangeAspect="1" noChangeArrowheads="1"/>
          </p:cNvPicPr>
          <p:nvPr/>
        </p:nvPicPr>
        <p:blipFill>
          <a:blip r:embed="rId2" cstate="print"/>
          <a:srcRect/>
          <a:stretch>
            <a:fillRect/>
          </a:stretch>
        </p:blipFill>
        <p:spPr bwMode="auto">
          <a:xfrm rot="10800000">
            <a:off x="0" y="857232"/>
            <a:ext cx="2428860" cy="2428860"/>
          </a:xfrm>
          <a:prstGeom prst="rect">
            <a:avLst/>
          </a:prstGeom>
          <a:noFill/>
        </p:spPr>
      </p:pic>
      <p:sp>
        <p:nvSpPr>
          <p:cNvPr id="11" name="矩形 10"/>
          <p:cNvSpPr/>
          <p:nvPr/>
        </p:nvSpPr>
        <p:spPr>
          <a:xfrm flipH="1">
            <a:off x="2071670" y="3071810"/>
            <a:ext cx="5357850" cy="1569660"/>
          </a:xfrm>
          <a:prstGeom prst="rect">
            <a:avLst/>
          </a:prstGeom>
        </p:spPr>
        <p:txBody>
          <a:bodyPr wrap="square">
            <a:spAutoFit/>
          </a:bodyPr>
          <a:lstStyle/>
          <a:p>
            <a:r>
              <a:rPr lang="zh-TW" altLang="en-US" sz="9600" b="1" dirty="0" smtClean="0">
                <a:solidFill>
                  <a:srgbClr val="C00000"/>
                </a:solidFill>
                <a:latin typeface="華康行書體(P)" pitchFamily="66" charset="-120"/>
                <a:ea typeface="華康行書體(P)" pitchFamily="66" charset="-120"/>
              </a:rPr>
              <a:t>挑戰未來</a:t>
            </a:r>
            <a:endParaRPr lang="zh-TW" altLang="en-US" sz="9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太麻里海岸2"/>
          <p:cNvPicPr>
            <a:picLocks noChangeAspect="1" noChangeArrowheads="1"/>
          </p:cNvPicPr>
          <p:nvPr/>
        </p:nvPicPr>
        <p:blipFill>
          <a:blip r:embed="rId2" cstate="print"/>
          <a:srcRect/>
          <a:stretch>
            <a:fillRect/>
          </a:stretch>
        </p:blipFill>
        <p:spPr bwMode="auto">
          <a:xfrm>
            <a:off x="0" y="-3175"/>
            <a:ext cx="9144000" cy="6861175"/>
          </a:xfrm>
          <a:prstGeom prst="rect">
            <a:avLst/>
          </a:prstGeom>
          <a:noFill/>
          <a:ln w="9525">
            <a:noFill/>
            <a:miter lim="800000"/>
            <a:headEnd/>
            <a:tailEnd/>
          </a:ln>
        </p:spPr>
      </p:pic>
      <p:sp>
        <p:nvSpPr>
          <p:cNvPr id="6" name="矩形 5"/>
          <p:cNvSpPr/>
          <p:nvPr/>
        </p:nvSpPr>
        <p:spPr>
          <a:xfrm>
            <a:off x="3929058" y="1571612"/>
            <a:ext cx="5214942" cy="3785652"/>
          </a:xfrm>
          <a:prstGeom prst="rect">
            <a:avLst/>
          </a:prstGeom>
        </p:spPr>
        <p:txBody>
          <a:bodyPr wrap="square">
            <a:spAutoFit/>
          </a:bodyPr>
          <a:lstStyle/>
          <a:p>
            <a:r>
              <a:rPr lang="zh-TW" altLang="en-US" sz="4000" b="1" dirty="0" smtClean="0">
                <a:solidFill>
                  <a:schemeClr val="bg1"/>
                </a:solidFill>
                <a:latin typeface="華康行書體" pitchFamily="65" charset="-120"/>
                <a:ea typeface="華康行書體" pitchFamily="65" charset="-120"/>
              </a:rPr>
              <a:t>沒有什麼能使我停留</a:t>
            </a:r>
            <a:br>
              <a:rPr lang="zh-TW" altLang="en-US" sz="4000" b="1" dirty="0" smtClean="0">
                <a:solidFill>
                  <a:schemeClr val="bg1"/>
                </a:solidFill>
                <a:latin typeface="華康行書體" pitchFamily="65" charset="-120"/>
                <a:ea typeface="華康行書體" pitchFamily="65" charset="-120"/>
              </a:rPr>
            </a:br>
            <a:r>
              <a:rPr lang="zh-TW" altLang="en-US" sz="4000" b="1" dirty="0" smtClean="0">
                <a:solidFill>
                  <a:schemeClr val="bg1"/>
                </a:solidFill>
                <a:latin typeface="華康行書體" pitchFamily="65" charset="-120"/>
                <a:ea typeface="華康行書體" pitchFamily="65" charset="-120"/>
              </a:rPr>
              <a:t>──除了目的</a:t>
            </a:r>
            <a:br>
              <a:rPr lang="zh-TW" altLang="en-US" sz="4000" b="1" dirty="0" smtClean="0">
                <a:solidFill>
                  <a:schemeClr val="bg1"/>
                </a:solidFill>
                <a:latin typeface="華康行書體" pitchFamily="65" charset="-120"/>
                <a:ea typeface="華康行書體" pitchFamily="65" charset="-120"/>
              </a:rPr>
            </a:br>
            <a:r>
              <a:rPr lang="zh-TW" altLang="en-US" sz="4000" b="1" dirty="0" smtClean="0">
                <a:solidFill>
                  <a:schemeClr val="bg1"/>
                </a:solidFill>
                <a:latin typeface="華康行書體" pitchFamily="65" charset="-120"/>
                <a:ea typeface="華康行書體" pitchFamily="65" charset="-120"/>
              </a:rPr>
              <a:t>縱然岸旁有玫瑰</a:t>
            </a:r>
            <a:endParaRPr lang="en-US" altLang="zh-TW" sz="4000" b="1" dirty="0" smtClean="0">
              <a:solidFill>
                <a:schemeClr val="bg1"/>
              </a:solidFill>
              <a:latin typeface="華康行書體" pitchFamily="65" charset="-120"/>
              <a:ea typeface="華康行書體" pitchFamily="65" charset="-120"/>
            </a:endParaRPr>
          </a:p>
          <a:p>
            <a:r>
              <a:rPr lang="zh-TW" altLang="en-US" sz="4000" b="1" dirty="0" smtClean="0">
                <a:solidFill>
                  <a:schemeClr val="bg1"/>
                </a:solidFill>
                <a:latin typeface="華康行書體" pitchFamily="65" charset="-120"/>
                <a:ea typeface="華康行書體" pitchFamily="65" charset="-120"/>
              </a:rPr>
              <a:t>有綠蔭</a:t>
            </a:r>
            <a:endParaRPr lang="en-US" altLang="zh-TW" sz="4000" b="1" dirty="0" smtClean="0">
              <a:solidFill>
                <a:schemeClr val="bg1"/>
              </a:solidFill>
              <a:latin typeface="華康行書體" pitchFamily="65" charset="-120"/>
              <a:ea typeface="華康行書體" pitchFamily="65" charset="-120"/>
            </a:endParaRPr>
          </a:p>
          <a:p>
            <a:r>
              <a:rPr lang="zh-TW" altLang="en-US" sz="4000" b="1" dirty="0" smtClean="0">
                <a:solidFill>
                  <a:schemeClr val="bg1"/>
                </a:solidFill>
                <a:latin typeface="華康行書體" pitchFamily="65" charset="-120"/>
                <a:ea typeface="華康行書體" pitchFamily="65" charset="-120"/>
              </a:rPr>
              <a:t>有寧靜的港灣</a:t>
            </a:r>
            <a:br>
              <a:rPr lang="zh-TW" altLang="en-US" sz="4000" b="1" dirty="0" smtClean="0">
                <a:solidFill>
                  <a:schemeClr val="bg1"/>
                </a:solidFill>
                <a:latin typeface="華康行書體" pitchFamily="65" charset="-120"/>
                <a:ea typeface="華康行書體" pitchFamily="65" charset="-120"/>
              </a:rPr>
            </a:br>
            <a:r>
              <a:rPr lang="zh-TW" altLang="en-US" sz="4000" b="1" dirty="0" smtClean="0">
                <a:solidFill>
                  <a:schemeClr val="bg1"/>
                </a:solidFill>
                <a:latin typeface="華康行書體" pitchFamily="65" charset="-120"/>
                <a:ea typeface="華康行書體" pitchFamily="65" charset="-120"/>
              </a:rPr>
              <a:t>我是不繫之舟</a:t>
            </a:r>
          </a:p>
        </p:txBody>
      </p:sp>
      <p:sp>
        <p:nvSpPr>
          <p:cNvPr id="4" name="文字方塊 3"/>
          <p:cNvSpPr txBox="1"/>
          <p:nvPr/>
        </p:nvSpPr>
        <p:spPr>
          <a:xfrm>
            <a:off x="428596" y="6286520"/>
            <a:ext cx="1428760" cy="369332"/>
          </a:xfrm>
          <a:prstGeom prst="rect">
            <a:avLst/>
          </a:prstGeom>
          <a:noFill/>
        </p:spPr>
        <p:txBody>
          <a:bodyPr wrap="square" rtlCol="0">
            <a:spAutoFit/>
          </a:bodyPr>
          <a:lstStyle/>
          <a:p>
            <a:r>
              <a:rPr lang="zh-TW" altLang="en-US" dirty="0" smtClean="0">
                <a:solidFill>
                  <a:schemeClr val="bg1"/>
                </a:solidFill>
              </a:rPr>
              <a:t>廖鴻基圖</a:t>
            </a:r>
            <a:endParaRPr lang="zh-TW" altLang="en-US" dirty="0">
              <a:solidFill>
                <a:schemeClr val="bg1"/>
              </a:solidFill>
            </a:endParaRPr>
          </a:p>
        </p:txBody>
      </p:sp>
      <p:sp>
        <p:nvSpPr>
          <p:cNvPr id="5" name="文字方塊 4"/>
          <p:cNvSpPr txBox="1"/>
          <p:nvPr/>
        </p:nvSpPr>
        <p:spPr>
          <a:xfrm>
            <a:off x="3929058" y="500042"/>
            <a:ext cx="4929222" cy="707886"/>
          </a:xfrm>
          <a:prstGeom prst="rect">
            <a:avLst/>
          </a:prstGeom>
          <a:noFill/>
        </p:spPr>
        <p:txBody>
          <a:bodyPr wrap="square" rtlCol="0">
            <a:spAutoFit/>
          </a:bodyPr>
          <a:lstStyle/>
          <a:p>
            <a:r>
              <a:rPr lang="zh-TW" altLang="en-US" sz="4000" b="1" dirty="0" smtClean="0">
                <a:solidFill>
                  <a:schemeClr val="bg1"/>
                </a:solidFill>
                <a:latin typeface="華康行書體" pitchFamily="65" charset="-120"/>
                <a:ea typeface="華康行書體" pitchFamily="65" charset="-120"/>
              </a:rPr>
              <a:t>林泠。</a:t>
            </a:r>
            <a:r>
              <a:rPr lang="en-US" altLang="zh-TW" sz="4000" b="1" dirty="0" smtClean="0">
                <a:solidFill>
                  <a:schemeClr val="bg1"/>
                </a:solidFill>
                <a:latin typeface="華康行書體" pitchFamily="65" charset="-120"/>
                <a:ea typeface="華康行書體" pitchFamily="65" charset="-120"/>
              </a:rPr>
              <a:t>〈</a:t>
            </a:r>
            <a:r>
              <a:rPr lang="zh-TW" altLang="en-US" sz="4000" b="1" dirty="0" smtClean="0">
                <a:solidFill>
                  <a:schemeClr val="bg1"/>
                </a:solidFill>
                <a:latin typeface="華康行書體" pitchFamily="65" charset="-120"/>
                <a:ea typeface="華康行書體" pitchFamily="65" charset="-120"/>
              </a:rPr>
              <a:t>不繫之舟</a:t>
            </a:r>
            <a:r>
              <a:rPr lang="en-US" altLang="zh-TW" sz="4000" b="1" dirty="0" smtClean="0">
                <a:solidFill>
                  <a:schemeClr val="bg1"/>
                </a:solidFill>
                <a:latin typeface="華康行書體" pitchFamily="65" charset="-120"/>
                <a:ea typeface="華康行書體" pitchFamily="65" charset="-12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海景1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副標題 2"/>
          <p:cNvSpPr>
            <a:spLocks noGrp="1"/>
          </p:cNvSpPr>
          <p:nvPr>
            <p:ph type="subTitle" idx="1"/>
          </p:nvPr>
        </p:nvSpPr>
        <p:spPr>
          <a:xfrm>
            <a:off x="500034" y="500042"/>
            <a:ext cx="2714644" cy="2643206"/>
          </a:xfrm>
        </p:spPr>
        <p:txBody>
          <a:bodyPr/>
          <a:lstStyle/>
          <a:p>
            <a:r>
              <a:rPr lang="zh-TW" altLang="en-US" sz="2000" b="1" dirty="0" smtClean="0">
                <a:solidFill>
                  <a:srgbClr val="FF0000"/>
                </a:solidFill>
                <a:latin typeface="華康行書體" pitchFamily="65" charset="-120"/>
                <a:ea typeface="華康行書體" pitchFamily="65" charset="-120"/>
              </a:rPr>
              <a:t/>
            </a:r>
            <a:br>
              <a:rPr lang="zh-TW" altLang="en-US" sz="2000" b="1" dirty="0" smtClean="0">
                <a:solidFill>
                  <a:srgbClr val="FF0000"/>
                </a:solidFill>
                <a:latin typeface="華康行書體" pitchFamily="65" charset="-120"/>
                <a:ea typeface="華康行書體" pitchFamily="65" charset="-120"/>
              </a:rPr>
            </a:br>
            <a:endParaRPr lang="zh-TW" altLang="en-US" sz="2000" b="1" dirty="0" smtClean="0">
              <a:solidFill>
                <a:srgbClr val="FF0000"/>
              </a:solidFill>
              <a:latin typeface="華康行書體" pitchFamily="65" charset="-120"/>
              <a:ea typeface="華康行書體" pitchFamily="65" charset="-120"/>
            </a:endParaRPr>
          </a:p>
          <a:p>
            <a:r>
              <a:rPr lang="zh-TW" altLang="en-US" sz="2000" b="1" dirty="0" smtClean="0">
                <a:solidFill>
                  <a:srgbClr val="FF0000"/>
                </a:solidFill>
                <a:latin typeface="華康行書體" pitchFamily="65" charset="-120"/>
                <a:ea typeface="華康行書體" pitchFamily="65" charset="-120"/>
              </a:rPr>
              <a:t/>
            </a:r>
            <a:br>
              <a:rPr lang="zh-TW" altLang="en-US" sz="2000" b="1" dirty="0" smtClean="0">
                <a:solidFill>
                  <a:srgbClr val="FF0000"/>
                </a:solidFill>
                <a:latin typeface="華康行書體" pitchFamily="65" charset="-120"/>
                <a:ea typeface="華康行書體" pitchFamily="65" charset="-120"/>
              </a:rPr>
            </a:br>
            <a:endParaRPr lang="zh-TW" altLang="en-US" sz="2000" b="1" dirty="0">
              <a:solidFill>
                <a:srgbClr val="FF0000"/>
              </a:solidFill>
              <a:latin typeface="華康行書體" pitchFamily="65" charset="-120"/>
              <a:ea typeface="華康行書體" pitchFamily="65" charset="-120"/>
            </a:endParaRPr>
          </a:p>
        </p:txBody>
      </p:sp>
      <p:sp>
        <p:nvSpPr>
          <p:cNvPr id="9" name="文字方塊 8"/>
          <p:cNvSpPr txBox="1"/>
          <p:nvPr/>
        </p:nvSpPr>
        <p:spPr>
          <a:xfrm>
            <a:off x="0" y="1785926"/>
            <a:ext cx="9144000" cy="5016758"/>
          </a:xfrm>
          <a:prstGeom prst="rect">
            <a:avLst/>
          </a:prstGeom>
          <a:noFill/>
        </p:spPr>
        <p:txBody>
          <a:bodyPr wrap="square" rtlCol="0">
            <a:spAutoFit/>
          </a:bodyPr>
          <a:lstStyle/>
          <a:p>
            <a:r>
              <a:rPr lang="zh-TW" altLang="en-US" sz="4000" b="1" dirty="0" smtClean="0">
                <a:solidFill>
                  <a:srgbClr val="FF0000"/>
                </a:solidFill>
                <a:latin typeface="華康行書體" pitchFamily="65" charset="-120"/>
                <a:ea typeface="華康行書體" pitchFamily="65" charset="-120"/>
              </a:rPr>
              <a:t>也許有一天</a:t>
            </a:r>
            <a:br>
              <a:rPr lang="zh-TW" altLang="en-US" sz="4000" b="1" dirty="0" smtClean="0">
                <a:solidFill>
                  <a:srgbClr val="FF0000"/>
                </a:solidFill>
                <a:latin typeface="華康行書體" pitchFamily="65" charset="-120"/>
                <a:ea typeface="華康行書體" pitchFamily="65" charset="-120"/>
              </a:rPr>
            </a:br>
            <a:r>
              <a:rPr lang="zh-TW" altLang="en-US" sz="4000" b="1" dirty="0" smtClean="0">
                <a:solidFill>
                  <a:srgbClr val="FF0000"/>
                </a:solidFill>
                <a:latin typeface="華康行書體" pitchFamily="65" charset="-120"/>
                <a:ea typeface="華康行書體" pitchFamily="65" charset="-120"/>
              </a:rPr>
              <a:t>太空的遨遊使我疲憊</a:t>
            </a:r>
            <a:br>
              <a:rPr lang="zh-TW" altLang="en-US" sz="4000" b="1" dirty="0" smtClean="0">
                <a:solidFill>
                  <a:srgbClr val="FF0000"/>
                </a:solidFill>
                <a:latin typeface="華康行書體" pitchFamily="65" charset="-120"/>
                <a:ea typeface="華康行書體" pitchFamily="65" charset="-120"/>
              </a:rPr>
            </a:br>
            <a:r>
              <a:rPr lang="zh-TW" altLang="en-US" sz="4000" b="1" dirty="0" smtClean="0">
                <a:solidFill>
                  <a:srgbClr val="FF0000"/>
                </a:solidFill>
                <a:latin typeface="華康行書體" pitchFamily="65" charset="-120"/>
                <a:ea typeface="華康行書體" pitchFamily="65" charset="-120"/>
              </a:rPr>
              <a:t>在一個五月的燃著火焰的黃昏</a:t>
            </a:r>
            <a:br>
              <a:rPr lang="zh-TW" altLang="en-US" sz="4000" b="1" dirty="0" smtClean="0">
                <a:solidFill>
                  <a:srgbClr val="FF0000"/>
                </a:solidFill>
                <a:latin typeface="華康行書體" pitchFamily="65" charset="-120"/>
                <a:ea typeface="華康行書體" pitchFamily="65" charset="-120"/>
              </a:rPr>
            </a:br>
            <a:r>
              <a:rPr lang="zh-TW" altLang="en-US" sz="4000" b="1" dirty="0" smtClean="0">
                <a:solidFill>
                  <a:srgbClr val="FF0000"/>
                </a:solidFill>
                <a:latin typeface="華康行書體" pitchFamily="65" charset="-120"/>
                <a:ea typeface="華康行書體" pitchFamily="65" charset="-120"/>
              </a:rPr>
              <a:t>我醒了</a:t>
            </a:r>
            <a:br>
              <a:rPr lang="zh-TW" altLang="en-US" sz="4000" b="1" dirty="0" smtClean="0">
                <a:solidFill>
                  <a:srgbClr val="FF0000"/>
                </a:solidFill>
                <a:latin typeface="華康行書體" pitchFamily="65" charset="-120"/>
                <a:ea typeface="華康行書體" pitchFamily="65" charset="-120"/>
              </a:rPr>
            </a:br>
            <a:r>
              <a:rPr lang="zh-TW" altLang="en-US" sz="4000" b="1" dirty="0" smtClean="0">
                <a:solidFill>
                  <a:srgbClr val="FF0000"/>
                </a:solidFill>
                <a:latin typeface="華康行書體" pitchFamily="65" charset="-120"/>
                <a:ea typeface="華康行書體" pitchFamily="65" charset="-120"/>
              </a:rPr>
              <a:t>海也醒了</a:t>
            </a:r>
            <a:br>
              <a:rPr lang="zh-TW" altLang="en-US" sz="4000" b="1" dirty="0" smtClean="0">
                <a:solidFill>
                  <a:srgbClr val="FF0000"/>
                </a:solidFill>
                <a:latin typeface="華康行書體" pitchFamily="65" charset="-120"/>
                <a:ea typeface="華康行書體" pitchFamily="65" charset="-120"/>
              </a:rPr>
            </a:br>
            <a:r>
              <a:rPr lang="zh-TW" altLang="en-US" sz="4000" b="1" dirty="0" smtClean="0">
                <a:solidFill>
                  <a:srgbClr val="FF0000"/>
                </a:solidFill>
                <a:latin typeface="華康行書體" pitchFamily="65" charset="-120"/>
                <a:ea typeface="華康行書體" pitchFamily="65" charset="-120"/>
              </a:rPr>
              <a:t>人間與我們重新有了關聯</a:t>
            </a:r>
            <a:br>
              <a:rPr lang="zh-TW" altLang="en-US" sz="4000" b="1" dirty="0" smtClean="0">
                <a:solidFill>
                  <a:srgbClr val="FF0000"/>
                </a:solidFill>
                <a:latin typeface="華康行書體" pitchFamily="65" charset="-120"/>
                <a:ea typeface="華康行書體" pitchFamily="65" charset="-120"/>
              </a:rPr>
            </a:br>
            <a:r>
              <a:rPr lang="zh-TW" altLang="en-US" sz="4000" b="1" dirty="0" smtClean="0">
                <a:solidFill>
                  <a:srgbClr val="FF0000"/>
                </a:solidFill>
                <a:latin typeface="華康行書體" pitchFamily="65" charset="-120"/>
                <a:ea typeface="華康行書體" pitchFamily="65" charset="-120"/>
              </a:rPr>
              <a:t>我將悄悄地從無涯返回有涯，然後</a:t>
            </a:r>
            <a:br>
              <a:rPr lang="zh-TW" altLang="en-US" sz="4000" b="1" dirty="0" smtClean="0">
                <a:solidFill>
                  <a:srgbClr val="FF0000"/>
                </a:solidFill>
                <a:latin typeface="華康行書體" pitchFamily="65" charset="-120"/>
                <a:ea typeface="華康行書體" pitchFamily="65" charset="-120"/>
              </a:rPr>
            </a:br>
            <a:r>
              <a:rPr lang="zh-TW" altLang="en-US" sz="4000" b="1" dirty="0" smtClean="0">
                <a:solidFill>
                  <a:srgbClr val="FF0000"/>
                </a:solidFill>
                <a:latin typeface="華康行書體" pitchFamily="65" charset="-120"/>
                <a:ea typeface="華康行書體" pitchFamily="65" charset="-120"/>
              </a:rPr>
              <a:t>再悄悄離去</a:t>
            </a:r>
            <a:r>
              <a:rPr lang="en-US" altLang="zh-TW" sz="4000" b="1" dirty="0" smtClean="0">
                <a:solidFill>
                  <a:srgbClr val="FF0000"/>
                </a:solidFill>
                <a:latin typeface="華康行書體" pitchFamily="65" charset="-120"/>
                <a:ea typeface="華康行書體" pitchFamily="65" charset="-120"/>
              </a:rPr>
              <a:t>……</a:t>
            </a:r>
            <a:endParaRPr lang="zh-TW" altLang="en-US" sz="4000" dirty="0"/>
          </a:p>
        </p:txBody>
      </p:sp>
      <p:sp>
        <p:nvSpPr>
          <p:cNvPr id="6" name="矩形 5"/>
          <p:cNvSpPr/>
          <p:nvPr/>
        </p:nvSpPr>
        <p:spPr>
          <a:xfrm>
            <a:off x="7786710" y="6286520"/>
            <a:ext cx="1107996" cy="369332"/>
          </a:xfrm>
          <a:prstGeom prst="rect">
            <a:avLst/>
          </a:prstGeom>
        </p:spPr>
        <p:txBody>
          <a:bodyPr wrap="none">
            <a:spAutoFit/>
          </a:bodyPr>
          <a:lstStyle/>
          <a:p>
            <a:r>
              <a:rPr lang="zh-TW" altLang="en-US" dirty="0" smtClean="0">
                <a:solidFill>
                  <a:schemeClr val="bg1"/>
                </a:solidFill>
              </a:rPr>
              <a:t>廖鴻基圖</a:t>
            </a:r>
            <a:endParaRPr lang="zh-TW" alt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鯨靈4j"/>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副標題 2"/>
          <p:cNvSpPr>
            <a:spLocks noGrp="1"/>
          </p:cNvSpPr>
          <p:nvPr>
            <p:ph type="subTitle" idx="1"/>
          </p:nvPr>
        </p:nvSpPr>
        <p:spPr>
          <a:xfrm>
            <a:off x="0" y="3500438"/>
            <a:ext cx="9144000" cy="3357562"/>
          </a:xfrm>
        </p:spPr>
        <p:txBody>
          <a:bodyPr/>
          <a:lstStyle/>
          <a:p>
            <a:r>
              <a:rPr lang="zh-TW" altLang="en-US" sz="4000" b="1" dirty="0" smtClean="0">
                <a:solidFill>
                  <a:schemeClr val="bg1"/>
                </a:solidFill>
                <a:latin typeface="華康行書體" pitchFamily="65" charset="-120"/>
                <a:ea typeface="華康行書體" pitchFamily="65" charset="-120"/>
              </a:rPr>
              <a:t>啊，也許有一天</a:t>
            </a:r>
            <a:br>
              <a:rPr lang="zh-TW" altLang="en-US" sz="4000" b="1" dirty="0" smtClean="0">
                <a:solidFill>
                  <a:schemeClr val="bg1"/>
                </a:solidFill>
                <a:latin typeface="華康行書體" pitchFamily="65" charset="-120"/>
                <a:ea typeface="華康行書體" pitchFamily="65" charset="-120"/>
              </a:rPr>
            </a:br>
            <a:r>
              <a:rPr lang="zh-TW" altLang="en-US" sz="4000" b="1" dirty="0" smtClean="0">
                <a:solidFill>
                  <a:schemeClr val="bg1"/>
                </a:solidFill>
                <a:latin typeface="華康行書體" pitchFamily="65" charset="-120"/>
                <a:ea typeface="華康行書體" pitchFamily="65" charset="-120"/>
              </a:rPr>
              <a:t>意志是我？不繫之舟是我</a:t>
            </a:r>
            <a:endParaRPr lang="en-US" altLang="zh-TW" sz="4000" b="1" dirty="0" smtClean="0">
              <a:solidFill>
                <a:schemeClr val="bg1"/>
              </a:solidFill>
              <a:latin typeface="華康行書體" pitchFamily="65" charset="-120"/>
              <a:ea typeface="華康行書體" pitchFamily="65" charset="-120"/>
            </a:endParaRPr>
          </a:p>
          <a:p>
            <a:r>
              <a:rPr lang="zh-TW" altLang="en-US" sz="4000" b="1" dirty="0" smtClean="0">
                <a:solidFill>
                  <a:schemeClr val="bg1"/>
                </a:solidFill>
                <a:latin typeface="華康行書體" pitchFamily="65" charset="-120"/>
                <a:ea typeface="華康行書體" pitchFamily="65" charset="-120"/>
              </a:rPr>
              <a:t/>
            </a:r>
            <a:br>
              <a:rPr lang="zh-TW" altLang="en-US" sz="4000" b="1" dirty="0" smtClean="0">
                <a:solidFill>
                  <a:schemeClr val="bg1"/>
                </a:solidFill>
                <a:latin typeface="華康行書體" pitchFamily="65" charset="-120"/>
                <a:ea typeface="華康行書體" pitchFamily="65" charset="-120"/>
              </a:rPr>
            </a:br>
            <a:r>
              <a:rPr lang="zh-TW" altLang="en-US" sz="4000" b="1" dirty="0" smtClean="0">
                <a:solidFill>
                  <a:schemeClr val="bg1"/>
                </a:solidFill>
                <a:latin typeface="華康行書體" pitchFamily="65" charset="-120"/>
                <a:ea typeface="華康行書體" pitchFamily="65" charset="-120"/>
              </a:rPr>
              <a:t>縱然沒有智慧</a:t>
            </a:r>
            <a:br>
              <a:rPr lang="zh-TW" altLang="en-US" sz="4000" b="1" dirty="0" smtClean="0">
                <a:solidFill>
                  <a:schemeClr val="bg1"/>
                </a:solidFill>
                <a:latin typeface="華康行書體" pitchFamily="65" charset="-120"/>
                <a:ea typeface="華康行書體" pitchFamily="65" charset="-120"/>
              </a:rPr>
            </a:br>
            <a:r>
              <a:rPr lang="zh-TW" altLang="en-US" sz="4000" b="1" dirty="0" smtClean="0">
                <a:solidFill>
                  <a:schemeClr val="bg1"/>
                </a:solidFill>
                <a:latin typeface="華康行書體" pitchFamily="65" charset="-120"/>
                <a:ea typeface="華康行書體" pitchFamily="65" charset="-120"/>
              </a:rPr>
              <a:t>沒有繩索和帆桅  </a:t>
            </a:r>
          </a:p>
          <a:p>
            <a:r>
              <a:rPr lang="zh-TW" altLang="en-US" sz="2000" b="1" dirty="0" smtClean="0">
                <a:solidFill>
                  <a:srgbClr val="FF0000"/>
                </a:solidFill>
                <a:latin typeface="華康行書體" pitchFamily="65" charset="-120"/>
                <a:ea typeface="華康行書體" pitchFamily="65" charset="-120"/>
              </a:rPr>
              <a:t>　　</a:t>
            </a:r>
            <a:endParaRPr lang="zh-TW" altLang="en-US" sz="2000" b="1" dirty="0">
              <a:solidFill>
                <a:srgbClr val="FF0000"/>
              </a:solidFill>
              <a:latin typeface="華康行書體" pitchFamily="65" charset="-120"/>
              <a:ea typeface="華康行書體" pitchFamily="65" charset="-120"/>
            </a:endParaRPr>
          </a:p>
        </p:txBody>
      </p:sp>
      <p:sp>
        <p:nvSpPr>
          <p:cNvPr id="5" name="矩形 4"/>
          <p:cNvSpPr/>
          <p:nvPr/>
        </p:nvSpPr>
        <p:spPr>
          <a:xfrm>
            <a:off x="214282" y="214290"/>
            <a:ext cx="1107996" cy="369332"/>
          </a:xfrm>
          <a:prstGeom prst="rect">
            <a:avLst/>
          </a:prstGeom>
        </p:spPr>
        <p:txBody>
          <a:bodyPr wrap="none">
            <a:spAutoFit/>
          </a:bodyPr>
          <a:lstStyle/>
          <a:p>
            <a:r>
              <a:rPr lang="zh-TW" altLang="en-US" dirty="0" smtClean="0">
                <a:solidFill>
                  <a:schemeClr val="bg1"/>
                </a:solidFill>
              </a:rPr>
              <a:t>廖鴻基圖</a:t>
            </a:r>
            <a:endParaRPr lang="zh-TW" alt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descr="D:\蔡麗瑱\My Pictures\德國攝影作品\德國攝影作品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標題 1"/>
          <p:cNvSpPr>
            <a:spLocks noGrp="1"/>
          </p:cNvSpPr>
          <p:nvPr>
            <p:ph type="ctrTitle"/>
          </p:nvPr>
        </p:nvSpPr>
        <p:spPr>
          <a:xfrm>
            <a:off x="785786" y="500042"/>
            <a:ext cx="7772400" cy="1643074"/>
          </a:xfrm>
        </p:spPr>
        <p:txBody>
          <a:bodyPr/>
          <a:lstStyle/>
          <a:p>
            <a:r>
              <a:rPr lang="zh-TW" altLang="en-US" sz="4800" dirty="0" smtClean="0">
                <a:solidFill>
                  <a:schemeClr val="tx1"/>
                </a:solidFill>
                <a:latin typeface="華康勘亭流" pitchFamily="65" charset="-120"/>
                <a:ea typeface="華康勘亭流" pitchFamily="65" charset="-120"/>
              </a:rPr>
              <a:t>教學組林秀濃組長</a:t>
            </a:r>
            <a:r>
              <a:rPr lang="en-US" altLang="zh-TW" sz="4800" dirty="0" smtClean="0">
                <a:solidFill>
                  <a:schemeClr val="tx1"/>
                </a:solidFill>
                <a:latin typeface="華康勘亭流" pitchFamily="65" charset="-120"/>
                <a:ea typeface="華康勘亭流" pitchFamily="65" charset="-120"/>
              </a:rPr>
              <a:t/>
            </a:r>
            <a:br>
              <a:rPr lang="en-US" altLang="zh-TW" sz="4800" dirty="0" smtClean="0">
                <a:solidFill>
                  <a:schemeClr val="tx1"/>
                </a:solidFill>
                <a:latin typeface="華康勘亭流" pitchFamily="65" charset="-120"/>
                <a:ea typeface="華康勘亭流" pitchFamily="65" charset="-120"/>
              </a:rPr>
            </a:br>
            <a:r>
              <a:rPr lang="zh-TW" altLang="en-US" sz="4800" dirty="0" smtClean="0">
                <a:solidFill>
                  <a:schemeClr val="tx1"/>
                </a:solidFill>
                <a:latin typeface="華康勘亭流" pitchFamily="65" charset="-120"/>
                <a:ea typeface="華康勘亭流" pitchFamily="65" charset="-120"/>
              </a:rPr>
              <a:t>給同學</a:t>
            </a:r>
            <a:endParaRPr lang="zh-TW" altLang="en-US" sz="4800" dirty="0">
              <a:solidFill>
                <a:schemeClr val="tx1"/>
              </a:solidFill>
              <a:latin typeface="華康勘亭流" pitchFamily="65" charset="-120"/>
              <a:ea typeface="華康勘亭流" pitchFamily="65" charset="-120"/>
            </a:endParaRPr>
          </a:p>
        </p:txBody>
      </p:sp>
      <p:sp>
        <p:nvSpPr>
          <p:cNvPr id="3" name="副標題 2"/>
          <p:cNvSpPr>
            <a:spLocks noGrp="1"/>
          </p:cNvSpPr>
          <p:nvPr>
            <p:ph type="subTitle" idx="1"/>
          </p:nvPr>
        </p:nvSpPr>
        <p:spPr>
          <a:xfrm>
            <a:off x="714348" y="2285992"/>
            <a:ext cx="7858180" cy="2928958"/>
          </a:xfrm>
          <a:ln>
            <a:noFill/>
          </a:ln>
          <a:effectLst>
            <a:softEdge rad="12700"/>
          </a:effectLst>
        </p:spPr>
        <p:txBody>
          <a:bodyPr/>
          <a:lstStyle/>
          <a:p>
            <a:r>
              <a:rPr lang="zh-TW" altLang="en-US" sz="15000" dirty="0" smtClean="0">
                <a:solidFill>
                  <a:schemeClr val="bg1"/>
                </a:solidFill>
                <a:latin typeface="華康行書體(P)" pitchFamily="66" charset="-120"/>
                <a:ea typeface="華康行書體(P)" pitchFamily="66" charset="-120"/>
              </a:rPr>
              <a:t>祝      福</a:t>
            </a:r>
            <a:endParaRPr lang="zh-TW" altLang="en-US" sz="15000" dirty="0">
              <a:solidFill>
                <a:schemeClr val="bg1"/>
              </a:solidFill>
              <a:latin typeface="華康行書體(P)" pitchFamily="66" charset="-120"/>
              <a:ea typeface="華康行書體(P)" pitchFamily="66" charset="-120"/>
            </a:endParaRPr>
          </a:p>
        </p:txBody>
      </p:sp>
      <p:pic>
        <p:nvPicPr>
          <p:cNvPr id="1027" name="Picture 3" descr="C:\Users\Administrator\Pictures\Microsoft 多媒體藝廊\j0441361.png"/>
          <p:cNvPicPr>
            <a:picLocks noChangeAspect="1" noChangeArrowheads="1"/>
          </p:cNvPicPr>
          <p:nvPr/>
        </p:nvPicPr>
        <p:blipFill>
          <a:blip r:embed="rId3" cstate="print"/>
          <a:srcRect/>
          <a:stretch>
            <a:fillRect/>
          </a:stretch>
        </p:blipFill>
        <p:spPr bwMode="auto">
          <a:xfrm>
            <a:off x="8072462" y="2214554"/>
            <a:ext cx="428628" cy="428628"/>
          </a:xfrm>
          <a:prstGeom prst="rect">
            <a:avLst/>
          </a:prstGeom>
          <a:noFill/>
        </p:spPr>
      </p:pic>
      <p:pic>
        <p:nvPicPr>
          <p:cNvPr id="6" name="Picture 3" descr="C:\Users\Administrator\Pictures\Microsoft 多媒體藝廊\j0441361.png"/>
          <p:cNvPicPr>
            <a:picLocks noChangeAspect="1" noChangeArrowheads="1"/>
          </p:cNvPicPr>
          <p:nvPr/>
        </p:nvPicPr>
        <p:blipFill>
          <a:blip r:embed="rId4" cstate="print"/>
          <a:srcRect/>
          <a:stretch>
            <a:fillRect/>
          </a:stretch>
        </p:blipFill>
        <p:spPr bwMode="auto">
          <a:xfrm>
            <a:off x="785786" y="4071942"/>
            <a:ext cx="357190" cy="357190"/>
          </a:xfrm>
          <a:prstGeom prst="rect">
            <a:avLst/>
          </a:prstGeom>
          <a:noFill/>
        </p:spPr>
      </p:pic>
      <p:pic>
        <p:nvPicPr>
          <p:cNvPr id="7" name="Picture 3" descr="C:\Users\Administrator\Pictures\Microsoft 多媒體藝廊\j0441361.png"/>
          <p:cNvPicPr>
            <a:picLocks noChangeAspect="1" noChangeArrowheads="1"/>
          </p:cNvPicPr>
          <p:nvPr/>
        </p:nvPicPr>
        <p:blipFill>
          <a:blip r:embed="rId5" cstate="print"/>
          <a:srcRect/>
          <a:stretch>
            <a:fillRect/>
          </a:stretch>
        </p:blipFill>
        <p:spPr bwMode="auto">
          <a:xfrm>
            <a:off x="1071538" y="5357826"/>
            <a:ext cx="214314" cy="214314"/>
          </a:xfrm>
          <a:prstGeom prst="rect">
            <a:avLst/>
          </a:prstGeom>
          <a:noFill/>
        </p:spPr>
      </p:pic>
      <p:pic>
        <p:nvPicPr>
          <p:cNvPr id="8" name="Picture 3" descr="C:\Users\Administrator\Pictures\Microsoft 多媒體藝廊\j0441361.png"/>
          <p:cNvPicPr>
            <a:picLocks noChangeAspect="1" noChangeArrowheads="1"/>
          </p:cNvPicPr>
          <p:nvPr/>
        </p:nvPicPr>
        <p:blipFill>
          <a:blip r:embed="rId6" cstate="print"/>
          <a:srcRect/>
          <a:stretch>
            <a:fillRect/>
          </a:stretch>
        </p:blipFill>
        <p:spPr bwMode="auto">
          <a:xfrm>
            <a:off x="4929190" y="0"/>
            <a:ext cx="214314" cy="214314"/>
          </a:xfrm>
          <a:prstGeom prst="rect">
            <a:avLst/>
          </a:prstGeom>
          <a:noFill/>
        </p:spPr>
      </p:pic>
      <p:pic>
        <p:nvPicPr>
          <p:cNvPr id="9" name="Picture 3" descr="C:\Users\Administrator\Pictures\Microsoft 多媒體藝廊\j0441361.png"/>
          <p:cNvPicPr>
            <a:picLocks noChangeAspect="1" noChangeArrowheads="1"/>
          </p:cNvPicPr>
          <p:nvPr/>
        </p:nvPicPr>
        <p:blipFill>
          <a:blip r:embed="rId7" cstate="print"/>
          <a:srcRect/>
          <a:stretch>
            <a:fillRect/>
          </a:stretch>
        </p:blipFill>
        <p:spPr bwMode="auto">
          <a:xfrm>
            <a:off x="6357950" y="5072074"/>
            <a:ext cx="428628" cy="428628"/>
          </a:xfrm>
          <a:prstGeom prst="rect">
            <a:avLst/>
          </a:prstGeom>
          <a:noFill/>
        </p:spPr>
      </p:pic>
      <p:pic>
        <p:nvPicPr>
          <p:cNvPr id="10" name="Picture 3" descr="C:\Users\Administrator\Pictures\Microsoft 多媒體藝廊\j0441361.png"/>
          <p:cNvPicPr>
            <a:picLocks noChangeAspect="1" noChangeArrowheads="1"/>
          </p:cNvPicPr>
          <p:nvPr/>
        </p:nvPicPr>
        <p:blipFill>
          <a:blip r:embed="rId8" cstate="print"/>
          <a:srcRect/>
          <a:stretch>
            <a:fillRect/>
          </a:stretch>
        </p:blipFill>
        <p:spPr bwMode="auto">
          <a:xfrm>
            <a:off x="1285852" y="2747962"/>
            <a:ext cx="357190" cy="357190"/>
          </a:xfrm>
          <a:prstGeom prst="rect">
            <a:avLst/>
          </a:prstGeom>
          <a:noFill/>
        </p:spPr>
      </p:pic>
      <p:pic>
        <p:nvPicPr>
          <p:cNvPr id="11" name="Picture 3" descr="C:\Users\Administrator\Pictures\Microsoft 多媒體藝廊\j0441361.png"/>
          <p:cNvPicPr>
            <a:picLocks noChangeAspect="1" noChangeArrowheads="1"/>
          </p:cNvPicPr>
          <p:nvPr/>
        </p:nvPicPr>
        <p:blipFill>
          <a:blip r:embed="rId9" cstate="print"/>
          <a:srcRect/>
          <a:stretch>
            <a:fillRect/>
          </a:stretch>
        </p:blipFill>
        <p:spPr bwMode="auto">
          <a:xfrm>
            <a:off x="7500958" y="500042"/>
            <a:ext cx="357190" cy="357190"/>
          </a:xfrm>
          <a:prstGeom prst="rect">
            <a:avLst/>
          </a:prstGeom>
          <a:noFill/>
        </p:spPr>
      </p:pic>
      <p:pic>
        <p:nvPicPr>
          <p:cNvPr id="12" name="Picture 3" descr="C:\Users\Administrator\Pictures\Microsoft 多媒體藝廊\j0441361.png"/>
          <p:cNvPicPr>
            <a:picLocks noChangeAspect="1" noChangeArrowheads="1"/>
          </p:cNvPicPr>
          <p:nvPr/>
        </p:nvPicPr>
        <p:blipFill>
          <a:blip r:embed="rId10" cstate="print"/>
          <a:srcRect/>
          <a:stretch>
            <a:fillRect/>
          </a:stretch>
        </p:blipFill>
        <p:spPr bwMode="auto">
          <a:xfrm>
            <a:off x="7643834" y="3357562"/>
            <a:ext cx="500066" cy="500066"/>
          </a:xfrm>
          <a:prstGeom prst="rect">
            <a:avLst/>
          </a:prstGeom>
          <a:noFill/>
        </p:spPr>
      </p:pic>
      <p:pic>
        <p:nvPicPr>
          <p:cNvPr id="13" name="Picture 3" descr="C:\Users\Administrator\Pictures\Microsoft 多媒體藝廊\j0441361.png"/>
          <p:cNvPicPr>
            <a:picLocks noChangeAspect="1" noChangeArrowheads="1"/>
          </p:cNvPicPr>
          <p:nvPr/>
        </p:nvPicPr>
        <p:blipFill>
          <a:blip r:embed="rId11" cstate="print"/>
          <a:srcRect/>
          <a:stretch>
            <a:fillRect/>
          </a:stretch>
        </p:blipFill>
        <p:spPr bwMode="auto">
          <a:xfrm>
            <a:off x="1071538" y="928670"/>
            <a:ext cx="214314" cy="214314"/>
          </a:xfrm>
          <a:prstGeom prst="rect">
            <a:avLst/>
          </a:prstGeom>
          <a:noFill/>
        </p:spPr>
      </p:pic>
      <p:pic>
        <p:nvPicPr>
          <p:cNvPr id="14" name="Picture 3" descr="C:\Users\Administrator\Pictures\Microsoft 多媒體藝廊\j0441361.png"/>
          <p:cNvPicPr>
            <a:picLocks noChangeAspect="1" noChangeArrowheads="1"/>
          </p:cNvPicPr>
          <p:nvPr/>
        </p:nvPicPr>
        <p:blipFill>
          <a:blip r:embed="rId12" cstate="print"/>
          <a:srcRect/>
          <a:stretch>
            <a:fillRect/>
          </a:stretch>
        </p:blipFill>
        <p:spPr bwMode="auto">
          <a:xfrm>
            <a:off x="5429256" y="5786454"/>
            <a:ext cx="357190" cy="357190"/>
          </a:xfrm>
          <a:prstGeom prst="rect">
            <a:avLst/>
          </a:prstGeom>
          <a:noFill/>
        </p:spPr>
      </p:pic>
      <p:pic>
        <p:nvPicPr>
          <p:cNvPr id="15" name="Picture 3" descr="C:\Users\Administrator\Pictures\Microsoft 多媒體藝廊\j0441361.png"/>
          <p:cNvPicPr>
            <a:picLocks noChangeAspect="1" noChangeArrowheads="1"/>
          </p:cNvPicPr>
          <p:nvPr/>
        </p:nvPicPr>
        <p:blipFill>
          <a:blip r:embed="rId13" cstate="print"/>
          <a:srcRect/>
          <a:stretch>
            <a:fillRect/>
          </a:stretch>
        </p:blipFill>
        <p:spPr bwMode="auto">
          <a:xfrm>
            <a:off x="4000496" y="6500834"/>
            <a:ext cx="214290" cy="214290"/>
          </a:xfrm>
          <a:prstGeom prst="rect">
            <a:avLst/>
          </a:prstGeom>
          <a:noFill/>
        </p:spPr>
      </p:pic>
      <p:sp>
        <p:nvSpPr>
          <p:cNvPr id="17" name="文字方塊 16"/>
          <p:cNvSpPr txBox="1"/>
          <p:nvPr/>
        </p:nvSpPr>
        <p:spPr>
          <a:xfrm>
            <a:off x="0" y="5934670"/>
            <a:ext cx="9144000" cy="923330"/>
          </a:xfrm>
          <a:prstGeom prst="rect">
            <a:avLst/>
          </a:prstGeom>
          <a:noFill/>
        </p:spPr>
        <p:txBody>
          <a:bodyPr wrap="square" rtlCol="0">
            <a:spAutoFit/>
          </a:bodyPr>
          <a:lstStyle/>
          <a:p>
            <a:r>
              <a:rPr lang="zh-TW" altLang="en-US" sz="5400" dirty="0" smtClean="0">
                <a:solidFill>
                  <a:schemeClr val="bg1"/>
                </a:solidFill>
                <a:latin typeface="華康行書體" pitchFamily="65" charset="-120"/>
                <a:ea typeface="華康行書體" pitchFamily="65" charset="-120"/>
              </a:rPr>
              <a:t>滿滿的．滿滿的．滿滿的</a:t>
            </a:r>
            <a:r>
              <a:rPr lang="en-US" altLang="zh-TW" sz="5400" dirty="0" smtClean="0">
                <a:solidFill>
                  <a:schemeClr val="bg1"/>
                </a:solidFill>
                <a:latin typeface="華康行書體" pitchFamily="65" charset="-120"/>
                <a:ea typeface="華康行書體" pitchFamily="65" charset="-120"/>
              </a:rPr>
              <a:t>…… </a:t>
            </a:r>
            <a:endParaRPr lang="zh-TW" altLang="en-US" sz="5400" dirty="0">
              <a:solidFill>
                <a:schemeClr val="bg1"/>
              </a:solidFill>
              <a:latin typeface="華康行書體" pitchFamily="65" charset="-120"/>
              <a:ea typeface="華康行書體" pitchFamily="65"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dministrator\Pictures\Microsoft 多媒體藝廊\j0441382.png"/>
          <p:cNvPicPr>
            <a:picLocks noChangeAspect="1" noChangeArrowheads="1"/>
          </p:cNvPicPr>
          <p:nvPr/>
        </p:nvPicPr>
        <p:blipFill>
          <a:blip r:embed="rId3" cstate="print"/>
          <a:srcRect/>
          <a:stretch>
            <a:fillRect/>
          </a:stretch>
        </p:blipFill>
        <p:spPr bwMode="auto">
          <a:xfrm rot="10800000">
            <a:off x="7286644" y="5214926"/>
            <a:ext cx="1643074" cy="1643074"/>
          </a:xfrm>
          <a:prstGeom prst="rect">
            <a:avLst/>
          </a:prstGeom>
          <a:noFill/>
        </p:spPr>
      </p:pic>
      <p:sp>
        <p:nvSpPr>
          <p:cNvPr id="2" name="標題 1"/>
          <p:cNvSpPr>
            <a:spLocks noGrp="1"/>
          </p:cNvSpPr>
          <p:nvPr>
            <p:ph type="ctrTitle"/>
          </p:nvPr>
        </p:nvSpPr>
        <p:spPr>
          <a:xfrm>
            <a:off x="4357686" y="642918"/>
            <a:ext cx="4572032" cy="1785950"/>
          </a:xfrm>
        </p:spPr>
        <p:txBody>
          <a:bodyPr/>
          <a:lstStyle/>
          <a:p>
            <a:r>
              <a:rPr lang="zh-TW" altLang="en-US" sz="4800" dirty="0" smtClean="0">
                <a:solidFill>
                  <a:srgbClr val="3D4A22"/>
                </a:solidFill>
                <a:latin typeface="華康勘亭流" pitchFamily="65" charset="-120"/>
                <a:ea typeface="華康勘亭流" pitchFamily="65" charset="-120"/>
              </a:rPr>
              <a:t>註冊組</a:t>
            </a:r>
            <a:r>
              <a:rPr lang="en-US" altLang="zh-TW" sz="4800" dirty="0" smtClean="0">
                <a:solidFill>
                  <a:srgbClr val="3D4A22"/>
                </a:solidFill>
                <a:latin typeface="華康勘亭流" pitchFamily="65" charset="-120"/>
                <a:ea typeface="華康勘亭流" pitchFamily="65" charset="-120"/>
              </a:rPr>
              <a:t/>
            </a:r>
            <a:br>
              <a:rPr lang="en-US" altLang="zh-TW" sz="4800" dirty="0" smtClean="0">
                <a:solidFill>
                  <a:srgbClr val="3D4A22"/>
                </a:solidFill>
                <a:latin typeface="華康勘亭流" pitchFamily="65" charset="-120"/>
                <a:ea typeface="華康勘亭流" pitchFamily="65" charset="-120"/>
              </a:rPr>
            </a:br>
            <a:r>
              <a:rPr lang="zh-TW" altLang="en-US" sz="4800" dirty="0" smtClean="0">
                <a:solidFill>
                  <a:srgbClr val="3D4A22"/>
                </a:solidFill>
                <a:latin typeface="華康勘亭流" pitchFamily="65" charset="-120"/>
                <a:ea typeface="華康勘亭流" pitchFamily="65" charset="-120"/>
              </a:rPr>
              <a:t>陳昭男組長</a:t>
            </a:r>
            <a:r>
              <a:rPr lang="en-US" altLang="zh-TW" sz="4800" dirty="0" smtClean="0">
                <a:solidFill>
                  <a:srgbClr val="3D4A22"/>
                </a:solidFill>
                <a:latin typeface="華康勘亭流" pitchFamily="65" charset="-120"/>
                <a:ea typeface="華康勘亭流" pitchFamily="65" charset="-120"/>
              </a:rPr>
              <a:t/>
            </a:r>
            <a:br>
              <a:rPr lang="en-US" altLang="zh-TW" sz="4800" dirty="0" smtClean="0">
                <a:solidFill>
                  <a:srgbClr val="3D4A22"/>
                </a:solidFill>
                <a:latin typeface="華康勘亭流" pitchFamily="65" charset="-120"/>
                <a:ea typeface="華康勘亭流" pitchFamily="65" charset="-120"/>
              </a:rPr>
            </a:br>
            <a:r>
              <a:rPr lang="zh-TW" altLang="en-US" sz="4800" dirty="0" smtClean="0">
                <a:solidFill>
                  <a:srgbClr val="3D4A22"/>
                </a:solidFill>
                <a:latin typeface="華康勘亭流" pitchFamily="65" charset="-120"/>
                <a:ea typeface="華康勘亭流" pitchFamily="65" charset="-120"/>
              </a:rPr>
              <a:t>給同學的祝福</a:t>
            </a:r>
            <a:endParaRPr lang="zh-TW" altLang="en-US" sz="4800" dirty="0">
              <a:solidFill>
                <a:srgbClr val="3D4A22"/>
              </a:solidFill>
              <a:latin typeface="華康勘亭流" pitchFamily="65" charset="-120"/>
              <a:ea typeface="華康勘亭流" pitchFamily="65" charset="-120"/>
            </a:endParaRPr>
          </a:p>
        </p:txBody>
      </p:sp>
      <p:sp>
        <p:nvSpPr>
          <p:cNvPr id="3" name="副標題 2"/>
          <p:cNvSpPr>
            <a:spLocks noGrp="1"/>
          </p:cNvSpPr>
          <p:nvPr>
            <p:ph type="subTitle" idx="1"/>
          </p:nvPr>
        </p:nvSpPr>
        <p:spPr>
          <a:xfrm>
            <a:off x="4714876" y="2928934"/>
            <a:ext cx="3857652" cy="3571900"/>
          </a:xfrm>
        </p:spPr>
        <p:txBody>
          <a:bodyPr/>
          <a:lstStyle/>
          <a:p>
            <a:r>
              <a:rPr lang="zh-TW" altLang="en-US" sz="10000" b="1" dirty="0" smtClean="0">
                <a:solidFill>
                  <a:srgbClr val="C00000"/>
                </a:solidFill>
                <a:latin typeface="華康行書體(P)" pitchFamily="66" charset="-120"/>
                <a:ea typeface="華康行書體(P)" pitchFamily="66" charset="-120"/>
              </a:rPr>
              <a:t>永不放棄</a:t>
            </a:r>
            <a:endParaRPr lang="zh-TW" altLang="en-US" sz="10000" b="1" dirty="0">
              <a:solidFill>
                <a:srgbClr val="C00000"/>
              </a:solidFill>
              <a:latin typeface="華康行書體(P)" pitchFamily="66" charset="-120"/>
              <a:ea typeface="華康行書體(P)" pitchFamily="66" charset="-120"/>
            </a:endParaRPr>
          </a:p>
        </p:txBody>
      </p:sp>
      <p:pic>
        <p:nvPicPr>
          <p:cNvPr id="7" name="Picture 2" descr="C:\Users\Administrator\Pictures\Microsoft 多媒體藝廊\j0430604.jpg"/>
          <p:cNvPicPr>
            <a:picLocks noChangeAspect="1" noChangeArrowheads="1"/>
          </p:cNvPicPr>
          <p:nvPr/>
        </p:nvPicPr>
        <p:blipFill>
          <a:blip r:embed="rId4" cstate="print"/>
          <a:srcRect/>
          <a:stretch>
            <a:fillRect/>
          </a:stretch>
        </p:blipFill>
        <p:spPr bwMode="auto">
          <a:xfrm>
            <a:off x="428596" y="357166"/>
            <a:ext cx="3929090" cy="625744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descr="D:\蔡麗瑱\My Pictures\動物\睡貓5.jpg"/>
          <p:cNvPicPr>
            <a:picLocks noChangeAspect="1" noChangeArrowheads="1"/>
          </p:cNvPicPr>
          <p:nvPr/>
        </p:nvPicPr>
        <p:blipFill>
          <a:blip r:embed="rId3" cstate="print"/>
          <a:srcRect l="4464" r="4464" b="7647"/>
          <a:stretch>
            <a:fillRect/>
          </a:stretch>
        </p:blipFill>
        <p:spPr bwMode="auto">
          <a:xfrm>
            <a:off x="0" y="19458"/>
            <a:ext cx="4786314" cy="6838542"/>
          </a:xfrm>
          <a:prstGeom prst="rect">
            <a:avLst/>
          </a:prstGeom>
          <a:noFill/>
        </p:spPr>
      </p:pic>
      <p:sp>
        <p:nvSpPr>
          <p:cNvPr id="2" name="標題 1"/>
          <p:cNvSpPr>
            <a:spLocks noGrp="1"/>
          </p:cNvSpPr>
          <p:nvPr>
            <p:ph type="ctrTitle"/>
          </p:nvPr>
        </p:nvSpPr>
        <p:spPr>
          <a:xfrm>
            <a:off x="4786314" y="357166"/>
            <a:ext cx="4357686" cy="2214577"/>
          </a:xfrm>
        </p:spPr>
        <p:txBody>
          <a:bodyPr/>
          <a:lstStyle/>
          <a:p>
            <a:r>
              <a:rPr lang="zh-TW" altLang="en-US" sz="4800" dirty="0" smtClean="0">
                <a:solidFill>
                  <a:srgbClr val="3D4A22"/>
                </a:solidFill>
                <a:latin typeface="華康勘亭流" pitchFamily="65" charset="-120"/>
                <a:ea typeface="華康勘亭流" pitchFamily="65" charset="-120"/>
              </a:rPr>
              <a:t>設備組</a:t>
            </a:r>
            <a:r>
              <a:rPr lang="en-US" altLang="zh-TW" sz="4800" dirty="0" smtClean="0">
                <a:solidFill>
                  <a:srgbClr val="3D4A22"/>
                </a:solidFill>
                <a:latin typeface="華康勘亭流" pitchFamily="65" charset="-120"/>
                <a:ea typeface="華康勘亭流" pitchFamily="65" charset="-120"/>
              </a:rPr>
              <a:t/>
            </a:r>
            <a:br>
              <a:rPr lang="en-US" altLang="zh-TW" sz="4800" dirty="0" smtClean="0">
                <a:solidFill>
                  <a:srgbClr val="3D4A22"/>
                </a:solidFill>
                <a:latin typeface="華康勘亭流" pitchFamily="65" charset="-120"/>
                <a:ea typeface="華康勘亭流" pitchFamily="65" charset="-120"/>
              </a:rPr>
            </a:br>
            <a:r>
              <a:rPr lang="zh-TW" altLang="en-US" sz="4800" dirty="0" smtClean="0">
                <a:solidFill>
                  <a:srgbClr val="3D4A22"/>
                </a:solidFill>
                <a:latin typeface="華康勘亭流" pitchFamily="65" charset="-120"/>
                <a:ea typeface="華康勘亭流" pitchFamily="65" charset="-120"/>
              </a:rPr>
              <a:t>顏俊雄組長</a:t>
            </a:r>
            <a:r>
              <a:rPr lang="en-US" altLang="zh-TW" sz="4800" dirty="0" smtClean="0">
                <a:solidFill>
                  <a:srgbClr val="3D4A22"/>
                </a:solidFill>
                <a:latin typeface="華康勘亭流" pitchFamily="65" charset="-120"/>
                <a:ea typeface="華康勘亭流" pitchFamily="65" charset="-120"/>
              </a:rPr>
              <a:t/>
            </a:r>
            <a:br>
              <a:rPr lang="en-US" altLang="zh-TW" sz="4800" dirty="0" smtClean="0">
                <a:solidFill>
                  <a:srgbClr val="3D4A22"/>
                </a:solidFill>
                <a:latin typeface="華康勘亭流" pitchFamily="65" charset="-120"/>
                <a:ea typeface="華康勘亭流" pitchFamily="65" charset="-120"/>
              </a:rPr>
            </a:br>
            <a:r>
              <a:rPr lang="zh-TW" altLang="en-US" sz="4800" dirty="0" smtClean="0">
                <a:solidFill>
                  <a:srgbClr val="3D4A22"/>
                </a:solidFill>
                <a:latin typeface="華康勘亭流" pitchFamily="65" charset="-120"/>
                <a:ea typeface="華康勘亭流" pitchFamily="65" charset="-120"/>
              </a:rPr>
              <a:t>給同學的祝福</a:t>
            </a:r>
            <a:endParaRPr lang="zh-TW" altLang="en-US" sz="4800" dirty="0">
              <a:solidFill>
                <a:srgbClr val="3D4A22"/>
              </a:solidFill>
              <a:latin typeface="華康勘亭流" pitchFamily="65" charset="-120"/>
              <a:ea typeface="華康勘亭流" pitchFamily="65" charset="-120"/>
            </a:endParaRPr>
          </a:p>
        </p:txBody>
      </p:sp>
      <p:sp>
        <p:nvSpPr>
          <p:cNvPr id="3" name="副標題 2"/>
          <p:cNvSpPr>
            <a:spLocks noGrp="1"/>
          </p:cNvSpPr>
          <p:nvPr>
            <p:ph type="subTitle" idx="1"/>
          </p:nvPr>
        </p:nvSpPr>
        <p:spPr>
          <a:xfrm>
            <a:off x="4929190" y="3286124"/>
            <a:ext cx="4000528" cy="2500330"/>
          </a:xfrm>
        </p:spPr>
        <p:txBody>
          <a:bodyPr/>
          <a:lstStyle/>
          <a:p>
            <a:r>
              <a:rPr lang="zh-TW" altLang="en-US" sz="6000" b="1" dirty="0" smtClean="0">
                <a:solidFill>
                  <a:srgbClr val="C00000"/>
                </a:solidFill>
                <a:latin typeface="華康行書體(P)" pitchFamily="66" charset="-120"/>
                <a:ea typeface="華康行書體(P)" pitchFamily="66" charset="-120"/>
              </a:rPr>
              <a:t>選擇所愛</a:t>
            </a:r>
            <a:endParaRPr lang="en-US" altLang="zh-TW" sz="6000" b="1" dirty="0" smtClean="0">
              <a:solidFill>
                <a:srgbClr val="C00000"/>
              </a:solidFill>
              <a:latin typeface="華康行書體(P)" pitchFamily="66" charset="-120"/>
              <a:ea typeface="華康行書體(P)" pitchFamily="66" charset="-120"/>
            </a:endParaRPr>
          </a:p>
          <a:p>
            <a:r>
              <a:rPr lang="zh-TW" altLang="en-US" sz="6000" b="1" dirty="0" smtClean="0">
                <a:solidFill>
                  <a:srgbClr val="C00000"/>
                </a:solidFill>
                <a:latin typeface="華康行書體(P)" pitchFamily="66" charset="-120"/>
                <a:ea typeface="華康行書體(P)" pitchFamily="66" charset="-120"/>
              </a:rPr>
              <a:t>愛你所選</a:t>
            </a:r>
            <a:endParaRPr lang="zh-TW" altLang="en-US" sz="6000" b="1" dirty="0">
              <a:solidFill>
                <a:srgbClr val="C00000"/>
              </a:solidFill>
              <a:latin typeface="華康行書體(P)" pitchFamily="66" charset="-120"/>
              <a:ea typeface="華康行書體(P)" pitchFamily="66" charset="-120"/>
            </a:endParaRPr>
          </a:p>
        </p:txBody>
      </p:sp>
      <p:pic>
        <p:nvPicPr>
          <p:cNvPr id="5125" name="Picture 5" descr="C:\Users\Administrator\Pictures\Microsoft 多媒體藝廊\j0446110.wmf"/>
          <p:cNvPicPr>
            <a:picLocks noChangeAspect="1" noChangeArrowheads="1"/>
          </p:cNvPicPr>
          <p:nvPr/>
        </p:nvPicPr>
        <p:blipFill>
          <a:blip r:embed="rId4" cstate="print"/>
          <a:srcRect/>
          <a:stretch>
            <a:fillRect/>
          </a:stretch>
        </p:blipFill>
        <p:spPr bwMode="auto">
          <a:xfrm rot="1547009">
            <a:off x="7603510" y="5109184"/>
            <a:ext cx="1224382" cy="173370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Pictures\Microsoft 多媒體藝廊\j0441382.png"/>
          <p:cNvPicPr>
            <a:picLocks noChangeAspect="1" noChangeArrowheads="1"/>
          </p:cNvPicPr>
          <p:nvPr/>
        </p:nvPicPr>
        <p:blipFill>
          <a:blip r:embed="rId2" cstate="print"/>
          <a:srcRect/>
          <a:stretch>
            <a:fillRect/>
          </a:stretch>
        </p:blipFill>
        <p:spPr bwMode="auto">
          <a:xfrm rot="10800000">
            <a:off x="0" y="500042"/>
            <a:ext cx="2571768" cy="2071702"/>
          </a:xfrm>
          <a:prstGeom prst="rect">
            <a:avLst/>
          </a:prstGeom>
          <a:noFill/>
        </p:spPr>
      </p:pic>
      <p:pic>
        <p:nvPicPr>
          <p:cNvPr id="1027" name="Picture 3" descr="C:\Users\Administrator\Pictures\Microsoft 多媒體藝廊\j0441361.png"/>
          <p:cNvPicPr>
            <a:picLocks noChangeAspect="1" noChangeArrowheads="1"/>
          </p:cNvPicPr>
          <p:nvPr/>
        </p:nvPicPr>
        <p:blipFill>
          <a:blip r:embed="rId3" cstate="print"/>
          <a:srcRect/>
          <a:stretch>
            <a:fillRect/>
          </a:stretch>
        </p:blipFill>
        <p:spPr bwMode="auto">
          <a:xfrm>
            <a:off x="8072462" y="2214554"/>
            <a:ext cx="428628" cy="428628"/>
          </a:xfrm>
          <a:prstGeom prst="rect">
            <a:avLst/>
          </a:prstGeom>
          <a:noFill/>
        </p:spPr>
      </p:pic>
      <p:pic>
        <p:nvPicPr>
          <p:cNvPr id="6" name="Picture 3" descr="C:\Users\Administrator\Pictures\Microsoft 多媒體藝廊\j0441361.png"/>
          <p:cNvPicPr>
            <a:picLocks noChangeAspect="1" noChangeArrowheads="1"/>
          </p:cNvPicPr>
          <p:nvPr/>
        </p:nvPicPr>
        <p:blipFill>
          <a:blip r:embed="rId4" cstate="print"/>
          <a:srcRect/>
          <a:stretch>
            <a:fillRect/>
          </a:stretch>
        </p:blipFill>
        <p:spPr bwMode="auto">
          <a:xfrm>
            <a:off x="785786" y="4071942"/>
            <a:ext cx="357190" cy="357190"/>
          </a:xfrm>
          <a:prstGeom prst="rect">
            <a:avLst/>
          </a:prstGeom>
          <a:noFill/>
        </p:spPr>
      </p:pic>
      <p:pic>
        <p:nvPicPr>
          <p:cNvPr id="7" name="Picture 3" descr="C:\Users\Administrator\Pictures\Microsoft 多媒體藝廊\j0441361.png"/>
          <p:cNvPicPr>
            <a:picLocks noChangeAspect="1" noChangeArrowheads="1"/>
          </p:cNvPicPr>
          <p:nvPr/>
        </p:nvPicPr>
        <p:blipFill>
          <a:blip r:embed="rId5" cstate="print"/>
          <a:srcRect/>
          <a:stretch>
            <a:fillRect/>
          </a:stretch>
        </p:blipFill>
        <p:spPr bwMode="auto">
          <a:xfrm>
            <a:off x="1071538" y="5357826"/>
            <a:ext cx="214314" cy="214314"/>
          </a:xfrm>
          <a:prstGeom prst="rect">
            <a:avLst/>
          </a:prstGeom>
          <a:noFill/>
        </p:spPr>
      </p:pic>
      <p:pic>
        <p:nvPicPr>
          <p:cNvPr id="8" name="Picture 3" descr="C:\Users\Administrator\Pictures\Microsoft 多媒體藝廊\j0441361.png"/>
          <p:cNvPicPr>
            <a:picLocks noChangeAspect="1" noChangeArrowheads="1"/>
          </p:cNvPicPr>
          <p:nvPr/>
        </p:nvPicPr>
        <p:blipFill>
          <a:blip r:embed="rId6" cstate="print"/>
          <a:srcRect/>
          <a:stretch>
            <a:fillRect/>
          </a:stretch>
        </p:blipFill>
        <p:spPr bwMode="auto">
          <a:xfrm>
            <a:off x="4929190" y="0"/>
            <a:ext cx="214314" cy="214314"/>
          </a:xfrm>
          <a:prstGeom prst="rect">
            <a:avLst/>
          </a:prstGeom>
          <a:noFill/>
        </p:spPr>
      </p:pic>
      <p:pic>
        <p:nvPicPr>
          <p:cNvPr id="9" name="Picture 3" descr="C:\Users\Administrator\Pictures\Microsoft 多媒體藝廊\j0441361.png"/>
          <p:cNvPicPr>
            <a:picLocks noChangeAspect="1" noChangeArrowheads="1"/>
          </p:cNvPicPr>
          <p:nvPr/>
        </p:nvPicPr>
        <p:blipFill>
          <a:blip r:embed="rId7" cstate="print"/>
          <a:srcRect/>
          <a:stretch>
            <a:fillRect/>
          </a:stretch>
        </p:blipFill>
        <p:spPr bwMode="auto">
          <a:xfrm>
            <a:off x="6357950" y="5072074"/>
            <a:ext cx="428628" cy="428628"/>
          </a:xfrm>
          <a:prstGeom prst="rect">
            <a:avLst/>
          </a:prstGeom>
          <a:noFill/>
        </p:spPr>
      </p:pic>
      <p:pic>
        <p:nvPicPr>
          <p:cNvPr id="10" name="Picture 3" descr="C:\Users\Administrator\Pictures\Microsoft 多媒體藝廊\j0441361.png"/>
          <p:cNvPicPr>
            <a:picLocks noChangeAspect="1" noChangeArrowheads="1"/>
          </p:cNvPicPr>
          <p:nvPr/>
        </p:nvPicPr>
        <p:blipFill>
          <a:blip r:embed="rId8" cstate="print"/>
          <a:srcRect/>
          <a:stretch>
            <a:fillRect/>
          </a:stretch>
        </p:blipFill>
        <p:spPr bwMode="auto">
          <a:xfrm>
            <a:off x="1285852" y="2747962"/>
            <a:ext cx="357190" cy="357190"/>
          </a:xfrm>
          <a:prstGeom prst="rect">
            <a:avLst/>
          </a:prstGeom>
          <a:noFill/>
        </p:spPr>
      </p:pic>
      <p:pic>
        <p:nvPicPr>
          <p:cNvPr id="11" name="Picture 3" descr="C:\Users\Administrator\Pictures\Microsoft 多媒體藝廊\j0441361.png"/>
          <p:cNvPicPr>
            <a:picLocks noChangeAspect="1" noChangeArrowheads="1"/>
          </p:cNvPicPr>
          <p:nvPr/>
        </p:nvPicPr>
        <p:blipFill>
          <a:blip r:embed="rId9" cstate="print"/>
          <a:srcRect/>
          <a:stretch>
            <a:fillRect/>
          </a:stretch>
        </p:blipFill>
        <p:spPr bwMode="auto">
          <a:xfrm>
            <a:off x="7500958" y="500042"/>
            <a:ext cx="357190" cy="357190"/>
          </a:xfrm>
          <a:prstGeom prst="rect">
            <a:avLst/>
          </a:prstGeom>
          <a:noFill/>
        </p:spPr>
      </p:pic>
      <p:pic>
        <p:nvPicPr>
          <p:cNvPr id="12" name="Picture 3" descr="C:\Users\Administrator\Pictures\Microsoft 多媒體藝廊\j0441361.png"/>
          <p:cNvPicPr>
            <a:picLocks noChangeAspect="1" noChangeArrowheads="1"/>
          </p:cNvPicPr>
          <p:nvPr/>
        </p:nvPicPr>
        <p:blipFill>
          <a:blip r:embed="rId10" cstate="print"/>
          <a:srcRect/>
          <a:stretch>
            <a:fillRect/>
          </a:stretch>
        </p:blipFill>
        <p:spPr bwMode="auto">
          <a:xfrm>
            <a:off x="7643834" y="3357562"/>
            <a:ext cx="500066" cy="500066"/>
          </a:xfrm>
          <a:prstGeom prst="rect">
            <a:avLst/>
          </a:prstGeom>
          <a:noFill/>
        </p:spPr>
      </p:pic>
      <p:pic>
        <p:nvPicPr>
          <p:cNvPr id="13" name="Picture 3" descr="C:\Users\Administrator\Pictures\Microsoft 多媒體藝廊\j0441361.png"/>
          <p:cNvPicPr>
            <a:picLocks noChangeAspect="1" noChangeArrowheads="1"/>
          </p:cNvPicPr>
          <p:nvPr/>
        </p:nvPicPr>
        <p:blipFill>
          <a:blip r:embed="rId11" cstate="print"/>
          <a:srcRect/>
          <a:stretch>
            <a:fillRect/>
          </a:stretch>
        </p:blipFill>
        <p:spPr bwMode="auto">
          <a:xfrm>
            <a:off x="4143372" y="785794"/>
            <a:ext cx="214314" cy="214314"/>
          </a:xfrm>
          <a:prstGeom prst="rect">
            <a:avLst/>
          </a:prstGeom>
          <a:noFill/>
        </p:spPr>
      </p:pic>
      <p:pic>
        <p:nvPicPr>
          <p:cNvPr id="14" name="Picture 3" descr="C:\Users\Administrator\Pictures\Microsoft 多媒體藝廊\j0441361.png"/>
          <p:cNvPicPr>
            <a:picLocks noChangeAspect="1" noChangeArrowheads="1"/>
          </p:cNvPicPr>
          <p:nvPr/>
        </p:nvPicPr>
        <p:blipFill>
          <a:blip r:embed="rId12" cstate="print"/>
          <a:srcRect/>
          <a:stretch>
            <a:fillRect/>
          </a:stretch>
        </p:blipFill>
        <p:spPr bwMode="auto">
          <a:xfrm>
            <a:off x="5429256" y="5786454"/>
            <a:ext cx="357190" cy="357190"/>
          </a:xfrm>
          <a:prstGeom prst="rect">
            <a:avLst/>
          </a:prstGeom>
          <a:noFill/>
        </p:spPr>
      </p:pic>
      <p:pic>
        <p:nvPicPr>
          <p:cNvPr id="15" name="Picture 3" descr="C:\Users\Administrator\Pictures\Microsoft 多媒體藝廊\j0441361.png"/>
          <p:cNvPicPr>
            <a:picLocks noChangeAspect="1" noChangeArrowheads="1"/>
          </p:cNvPicPr>
          <p:nvPr/>
        </p:nvPicPr>
        <p:blipFill>
          <a:blip r:embed="rId13" cstate="print"/>
          <a:srcRect/>
          <a:stretch>
            <a:fillRect/>
          </a:stretch>
        </p:blipFill>
        <p:spPr bwMode="auto">
          <a:xfrm>
            <a:off x="4000496" y="6500834"/>
            <a:ext cx="214290" cy="214290"/>
          </a:xfrm>
          <a:prstGeom prst="rect">
            <a:avLst/>
          </a:prstGeom>
          <a:noFill/>
        </p:spPr>
      </p:pic>
      <p:sp>
        <p:nvSpPr>
          <p:cNvPr id="16" name="標題 15"/>
          <p:cNvSpPr>
            <a:spLocks noGrp="1"/>
          </p:cNvSpPr>
          <p:nvPr>
            <p:ph type="ctrTitle"/>
          </p:nvPr>
        </p:nvSpPr>
        <p:spPr>
          <a:xfrm>
            <a:off x="714348" y="642918"/>
            <a:ext cx="7772400" cy="1470025"/>
          </a:xfrm>
        </p:spPr>
        <p:txBody>
          <a:bodyPr/>
          <a:lstStyle/>
          <a:p>
            <a:r>
              <a:rPr lang="zh-TW" altLang="en-US" sz="4800" dirty="0" smtClean="0">
                <a:solidFill>
                  <a:srgbClr val="3D4A22"/>
                </a:solidFill>
                <a:latin typeface="華康勘亭流" pitchFamily="65" charset="-120"/>
                <a:ea typeface="華康勘亭流" pitchFamily="65" charset="-120"/>
              </a:rPr>
              <a:t>資訊組陳俊宇組長</a:t>
            </a:r>
            <a:r>
              <a:rPr lang="en-US" altLang="zh-TW" sz="4800" dirty="0" smtClean="0">
                <a:solidFill>
                  <a:srgbClr val="3D4A22"/>
                </a:solidFill>
                <a:latin typeface="華康勘亭流" pitchFamily="65" charset="-120"/>
                <a:ea typeface="華康勘亭流" pitchFamily="65" charset="-120"/>
              </a:rPr>
              <a:t/>
            </a:r>
            <a:br>
              <a:rPr lang="en-US" altLang="zh-TW" sz="4800" dirty="0" smtClean="0">
                <a:solidFill>
                  <a:srgbClr val="3D4A22"/>
                </a:solidFill>
                <a:latin typeface="華康勘亭流" pitchFamily="65" charset="-120"/>
                <a:ea typeface="華康勘亭流" pitchFamily="65" charset="-120"/>
              </a:rPr>
            </a:br>
            <a:r>
              <a:rPr lang="zh-TW" altLang="en-US" sz="4800" dirty="0" smtClean="0">
                <a:solidFill>
                  <a:srgbClr val="3D4A22"/>
                </a:solidFill>
                <a:latin typeface="華康勘亭流" pitchFamily="65" charset="-120"/>
                <a:ea typeface="華康勘亭流" pitchFamily="65" charset="-120"/>
              </a:rPr>
              <a:t>給同學的祝福</a:t>
            </a:r>
            <a:endParaRPr lang="zh-TW" altLang="en-US" sz="4800" dirty="0">
              <a:solidFill>
                <a:srgbClr val="3D4A22"/>
              </a:solidFill>
            </a:endParaRPr>
          </a:p>
        </p:txBody>
      </p:sp>
      <p:sp>
        <p:nvSpPr>
          <p:cNvPr id="17" name="矩形 16"/>
          <p:cNvSpPr/>
          <p:nvPr/>
        </p:nvSpPr>
        <p:spPr>
          <a:xfrm>
            <a:off x="928662" y="2505671"/>
            <a:ext cx="7786742" cy="4031873"/>
          </a:xfrm>
          <a:prstGeom prst="rect">
            <a:avLst/>
          </a:prstGeom>
        </p:spPr>
        <p:txBody>
          <a:bodyPr wrap="square">
            <a:spAutoFit/>
          </a:bodyPr>
          <a:lstStyle/>
          <a:p>
            <a:r>
              <a:rPr lang="en-US" altLang="zh-TW" sz="4000" b="1" dirty="0" smtClean="0">
                <a:solidFill>
                  <a:srgbClr val="FF0000"/>
                </a:solidFill>
              </a:rPr>
              <a:t>"I was not looking for my dreams to interpret my life</a:t>
            </a:r>
          </a:p>
          <a:p>
            <a:r>
              <a:rPr lang="en-US" altLang="zh-TW" sz="4000" b="1" dirty="0" smtClean="0">
                <a:solidFill>
                  <a:srgbClr val="FF0000"/>
                </a:solidFill>
              </a:rPr>
              <a:t>,but rather for my life to interpret my dreams.“</a:t>
            </a:r>
          </a:p>
          <a:p>
            <a:r>
              <a:rPr lang="en-US" altLang="zh-TW" sz="4000" b="1" dirty="0" smtClean="0">
                <a:solidFill>
                  <a:srgbClr val="FF0000"/>
                </a:solidFill>
              </a:rPr>
              <a:t>-- Susan Sontag</a:t>
            </a:r>
            <a:endParaRPr lang="zh-TW" altLang="zh-TW" sz="4000" b="1" dirty="0" smtClean="0">
              <a:solidFill>
                <a:srgbClr val="FF0000"/>
              </a:solidFill>
            </a:endParaRPr>
          </a:p>
          <a:p>
            <a:pPr algn="ctr"/>
            <a:r>
              <a:rPr lang="zh-TW" altLang="en-US" sz="2800" b="1" dirty="0" smtClean="0">
                <a:solidFill>
                  <a:schemeClr val="accent6">
                    <a:lumMod val="10000"/>
                  </a:schemeClr>
                </a:solidFill>
                <a:latin typeface="華康行書體" pitchFamily="65" charset="-120"/>
                <a:ea typeface="華康行書體" pitchFamily="65" charset="-120"/>
              </a:rPr>
              <a:t>我不是在尋找我的夢來解釋我的生活</a:t>
            </a:r>
            <a:endParaRPr lang="en-US" altLang="zh-TW" sz="2800" b="1" dirty="0" smtClean="0">
              <a:solidFill>
                <a:schemeClr val="accent6">
                  <a:lumMod val="10000"/>
                </a:schemeClr>
              </a:solidFill>
              <a:latin typeface="華康行書體" pitchFamily="65" charset="-120"/>
              <a:ea typeface="華康行書體" pitchFamily="65" charset="-120"/>
            </a:endParaRPr>
          </a:p>
          <a:p>
            <a:pPr algn="ctr"/>
            <a:r>
              <a:rPr lang="zh-TW" altLang="en-US" sz="2800" b="1" dirty="0" smtClean="0">
                <a:solidFill>
                  <a:schemeClr val="accent6">
                    <a:lumMod val="10000"/>
                  </a:schemeClr>
                </a:solidFill>
                <a:latin typeface="華康行書體" pitchFamily="65" charset="-120"/>
                <a:ea typeface="華康行書體" pitchFamily="65" charset="-120"/>
              </a:rPr>
              <a:t>而是為我的生命來解釋我的夢想</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Administrator\桌面\水彩1.jpg"/>
          <p:cNvPicPr>
            <a:picLocks noChangeAspect="1" noChangeArrowheads="1"/>
          </p:cNvPicPr>
          <p:nvPr/>
        </p:nvPicPr>
        <p:blipFill>
          <a:blip r:embed="rId3" cstate="print"/>
          <a:srcRect/>
          <a:stretch>
            <a:fillRect/>
          </a:stretch>
        </p:blipFill>
        <p:spPr bwMode="auto">
          <a:xfrm>
            <a:off x="0" y="28575"/>
            <a:ext cx="9182420" cy="6829425"/>
          </a:xfrm>
          <a:prstGeom prst="rect">
            <a:avLst/>
          </a:prstGeom>
          <a:noFill/>
        </p:spPr>
      </p:pic>
      <p:sp>
        <p:nvSpPr>
          <p:cNvPr id="2" name="標題 1"/>
          <p:cNvSpPr>
            <a:spLocks noGrp="1"/>
          </p:cNvSpPr>
          <p:nvPr>
            <p:ph type="ctrTitle"/>
          </p:nvPr>
        </p:nvSpPr>
        <p:spPr>
          <a:xfrm>
            <a:off x="642910" y="571480"/>
            <a:ext cx="7772400" cy="1571635"/>
          </a:xfrm>
        </p:spPr>
        <p:txBody>
          <a:bodyPr/>
          <a:lstStyle/>
          <a:p>
            <a:r>
              <a:rPr lang="zh-TW" altLang="en-US" sz="4800" dirty="0" smtClean="0">
                <a:solidFill>
                  <a:schemeClr val="bg1"/>
                </a:solidFill>
                <a:latin typeface="華康勘亭流" pitchFamily="65" charset="-120"/>
                <a:ea typeface="華康勘亭流" pitchFamily="65" charset="-120"/>
              </a:rPr>
              <a:t>研發組朱哲民組長</a:t>
            </a:r>
            <a:r>
              <a:rPr lang="en-US" altLang="zh-TW" sz="4800" dirty="0" smtClean="0">
                <a:solidFill>
                  <a:schemeClr val="bg1"/>
                </a:solidFill>
                <a:latin typeface="華康勘亭流" pitchFamily="65" charset="-120"/>
                <a:ea typeface="華康勘亭流" pitchFamily="65" charset="-120"/>
              </a:rPr>
              <a:t/>
            </a:r>
            <a:br>
              <a:rPr lang="en-US" altLang="zh-TW" sz="4800" dirty="0" smtClean="0">
                <a:solidFill>
                  <a:schemeClr val="bg1"/>
                </a:solidFill>
                <a:latin typeface="華康勘亭流" pitchFamily="65" charset="-120"/>
                <a:ea typeface="華康勘亭流" pitchFamily="65" charset="-120"/>
              </a:rPr>
            </a:br>
            <a:r>
              <a:rPr lang="zh-TW" altLang="en-US" sz="4800" dirty="0" smtClean="0">
                <a:solidFill>
                  <a:schemeClr val="bg1"/>
                </a:solidFill>
                <a:latin typeface="華康勘亭流" pitchFamily="65" charset="-120"/>
                <a:ea typeface="華康勘亭流" pitchFamily="65" charset="-120"/>
              </a:rPr>
              <a:t>給同學的祝福</a:t>
            </a:r>
            <a:endParaRPr lang="zh-TW" altLang="en-US" sz="4800" dirty="0">
              <a:solidFill>
                <a:schemeClr val="bg1"/>
              </a:solidFill>
              <a:latin typeface="華康勘亭流" pitchFamily="65" charset="-120"/>
              <a:ea typeface="華康勘亭流" pitchFamily="65" charset="-120"/>
            </a:endParaRPr>
          </a:p>
        </p:txBody>
      </p:sp>
      <p:sp>
        <p:nvSpPr>
          <p:cNvPr id="9" name="文字方塊 8"/>
          <p:cNvSpPr txBox="1"/>
          <p:nvPr/>
        </p:nvSpPr>
        <p:spPr>
          <a:xfrm>
            <a:off x="214282" y="3934123"/>
            <a:ext cx="8929718" cy="2923877"/>
          </a:xfrm>
          <a:prstGeom prst="rect">
            <a:avLst/>
          </a:prstGeom>
          <a:noFill/>
        </p:spPr>
        <p:txBody>
          <a:bodyPr wrap="square" rtlCol="0">
            <a:spAutoFit/>
          </a:bodyPr>
          <a:lstStyle/>
          <a:p>
            <a:pPr lvl="0" algn="ctr"/>
            <a:r>
              <a:rPr lang="zh-TW" altLang="zh-TW" sz="4600" b="1" dirty="0" smtClean="0">
                <a:solidFill>
                  <a:srgbClr val="FF0000"/>
                </a:solidFill>
                <a:latin typeface="華康行書體" pitchFamily="65" charset="-120"/>
                <a:ea typeface="華康行書體" pitchFamily="65" charset="-120"/>
              </a:rPr>
              <a:t>成功的人找方法，</a:t>
            </a:r>
            <a:endParaRPr lang="en-US" altLang="zh-TW" sz="4600" b="1" dirty="0" smtClean="0">
              <a:solidFill>
                <a:srgbClr val="FF0000"/>
              </a:solidFill>
              <a:latin typeface="華康行書體" pitchFamily="65" charset="-120"/>
              <a:ea typeface="華康行書體" pitchFamily="65" charset="-120"/>
            </a:endParaRPr>
          </a:p>
          <a:p>
            <a:pPr lvl="0" algn="ctr"/>
            <a:r>
              <a:rPr lang="zh-TW" altLang="zh-TW" sz="4600" b="1" dirty="0" smtClean="0">
                <a:solidFill>
                  <a:srgbClr val="FF0000"/>
                </a:solidFill>
                <a:latin typeface="華康行書體" pitchFamily="65" charset="-120"/>
                <a:ea typeface="華康行書體" pitchFamily="65" charset="-120"/>
              </a:rPr>
              <a:t>失敗的人找理由</a:t>
            </a:r>
            <a:r>
              <a:rPr lang="zh-TW" altLang="en-US" sz="4600" b="1" dirty="0" smtClean="0">
                <a:solidFill>
                  <a:srgbClr val="FF0000"/>
                </a:solidFill>
                <a:latin typeface="華康行書體" pitchFamily="65" charset="-120"/>
                <a:ea typeface="華康行書體" pitchFamily="65" charset="-120"/>
              </a:rPr>
              <a:t>。</a:t>
            </a:r>
            <a:endParaRPr lang="zh-TW" altLang="zh-TW" sz="4600" b="1" dirty="0" smtClean="0">
              <a:solidFill>
                <a:srgbClr val="FF0000"/>
              </a:solidFill>
              <a:latin typeface="華康行書體" pitchFamily="65" charset="-120"/>
              <a:ea typeface="華康行書體" pitchFamily="65" charset="-120"/>
            </a:endParaRPr>
          </a:p>
          <a:p>
            <a:pPr algn="ctr"/>
            <a:r>
              <a:rPr lang="zh-TW" altLang="zh-TW" sz="4600" b="1" dirty="0" smtClean="0">
                <a:solidFill>
                  <a:srgbClr val="FF0000"/>
                </a:solidFill>
                <a:latin typeface="華康行書體" pitchFamily="65" charset="-120"/>
                <a:ea typeface="華康行書體" pitchFamily="65" charset="-120"/>
              </a:rPr>
              <a:t>努力找出讓自己成功的方法，</a:t>
            </a:r>
            <a:endParaRPr lang="en-US" altLang="zh-TW" sz="4600" b="1" dirty="0" smtClean="0">
              <a:solidFill>
                <a:srgbClr val="FF0000"/>
              </a:solidFill>
              <a:latin typeface="華康行書體" pitchFamily="65" charset="-120"/>
              <a:ea typeface="華康行書體" pitchFamily="65" charset="-120"/>
            </a:endParaRPr>
          </a:p>
          <a:p>
            <a:pPr algn="ctr"/>
            <a:r>
              <a:rPr lang="zh-TW" altLang="zh-TW" sz="4600" b="1" dirty="0" smtClean="0">
                <a:solidFill>
                  <a:srgbClr val="FF0000"/>
                </a:solidFill>
                <a:latin typeface="華康行書體" pitchFamily="65" charset="-120"/>
                <a:ea typeface="華康行書體" pitchFamily="65" charset="-120"/>
              </a:rPr>
              <a:t>別怕挫折</a:t>
            </a:r>
            <a:r>
              <a:rPr lang="zh-TW" altLang="en-US" sz="4600" b="1" dirty="0" smtClean="0">
                <a:solidFill>
                  <a:srgbClr val="FF0000"/>
                </a:solidFill>
                <a:latin typeface="華康行書體" pitchFamily="65" charset="-120"/>
                <a:ea typeface="華康行書體" pitchFamily="65" charset="-120"/>
              </a:rPr>
              <a:t>。</a:t>
            </a:r>
            <a:endParaRPr lang="zh-TW" altLang="en-US" sz="4600" b="1" dirty="0">
              <a:solidFill>
                <a:srgbClr val="FF0000"/>
              </a:solidFill>
              <a:latin typeface="華康行書體" pitchFamily="65" charset="-120"/>
              <a:ea typeface="華康行書體" pitchFamily="65"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D:\蔡麗瑱\My Pictures\動物\060621090323__5_10.jpg"/>
          <p:cNvPicPr>
            <a:picLocks noChangeAspect="1" noChangeArrowheads="1"/>
          </p:cNvPicPr>
          <p:nvPr/>
        </p:nvPicPr>
        <p:blipFill>
          <a:blip r:embed="rId4" cstate="print"/>
          <a:srcRect l="3608" t="5099" r="3608" b="5099"/>
          <a:stretch>
            <a:fillRect/>
          </a:stretch>
        </p:blipFill>
        <p:spPr bwMode="auto">
          <a:xfrm>
            <a:off x="0" y="2357430"/>
            <a:ext cx="9144000" cy="4500570"/>
          </a:xfrm>
          <a:prstGeom prst="rect">
            <a:avLst/>
          </a:prstGeom>
          <a:noFill/>
        </p:spPr>
      </p:pic>
      <p:sp>
        <p:nvSpPr>
          <p:cNvPr id="2" name="標題 1"/>
          <p:cNvSpPr>
            <a:spLocks noGrp="1"/>
          </p:cNvSpPr>
          <p:nvPr>
            <p:ph type="ctrTitle"/>
          </p:nvPr>
        </p:nvSpPr>
        <p:spPr>
          <a:xfrm>
            <a:off x="685800" y="642919"/>
            <a:ext cx="7772400" cy="1571635"/>
          </a:xfrm>
        </p:spPr>
        <p:txBody>
          <a:bodyPr/>
          <a:lstStyle/>
          <a:p>
            <a:r>
              <a:rPr lang="zh-TW" altLang="en-US" sz="4800" dirty="0" smtClean="0">
                <a:solidFill>
                  <a:srgbClr val="3D4A22"/>
                </a:solidFill>
                <a:latin typeface="華康勘亭流" pitchFamily="65" charset="-120"/>
                <a:ea typeface="華康勘亭流" pitchFamily="65" charset="-120"/>
              </a:rPr>
              <a:t>訓育組雷遠郎組長</a:t>
            </a:r>
            <a:r>
              <a:rPr lang="en-US" altLang="zh-TW" sz="4800" dirty="0" smtClean="0">
                <a:solidFill>
                  <a:srgbClr val="3D4A22"/>
                </a:solidFill>
                <a:latin typeface="華康勘亭流" pitchFamily="65" charset="-120"/>
                <a:ea typeface="華康勘亭流" pitchFamily="65" charset="-120"/>
              </a:rPr>
              <a:t/>
            </a:r>
            <a:br>
              <a:rPr lang="en-US" altLang="zh-TW" sz="4800" dirty="0" smtClean="0">
                <a:solidFill>
                  <a:srgbClr val="3D4A22"/>
                </a:solidFill>
                <a:latin typeface="華康勘亭流" pitchFamily="65" charset="-120"/>
                <a:ea typeface="華康勘亭流" pitchFamily="65" charset="-120"/>
              </a:rPr>
            </a:br>
            <a:r>
              <a:rPr lang="zh-TW" altLang="en-US" sz="4800" dirty="0" smtClean="0">
                <a:solidFill>
                  <a:srgbClr val="3D4A22"/>
                </a:solidFill>
                <a:latin typeface="華康勘亭流" pitchFamily="65" charset="-120"/>
                <a:ea typeface="華康勘亭流" pitchFamily="65" charset="-120"/>
              </a:rPr>
              <a:t>給同學的祝福</a:t>
            </a:r>
            <a:endParaRPr lang="zh-TW" altLang="en-US" sz="4800" dirty="0">
              <a:solidFill>
                <a:srgbClr val="3D4A22"/>
              </a:solidFill>
              <a:latin typeface="華康勘亭流" pitchFamily="65" charset="-120"/>
              <a:ea typeface="華康勘亭流" pitchFamily="65" charset="-120"/>
            </a:endParaRPr>
          </a:p>
        </p:txBody>
      </p:sp>
      <p:pic>
        <p:nvPicPr>
          <p:cNvPr id="8" name="Picture 2" descr="C:\Users\Administrator\Pictures\Microsoft 多媒體藝廊\j0441382.png"/>
          <p:cNvPicPr>
            <a:picLocks noChangeAspect="1" noChangeArrowheads="1"/>
          </p:cNvPicPr>
          <p:nvPr/>
        </p:nvPicPr>
        <p:blipFill>
          <a:blip r:embed="rId5" cstate="print"/>
          <a:srcRect/>
          <a:stretch>
            <a:fillRect/>
          </a:stretch>
        </p:blipFill>
        <p:spPr bwMode="auto">
          <a:xfrm rot="10800000">
            <a:off x="357158" y="642950"/>
            <a:ext cx="1643074" cy="1643074"/>
          </a:xfrm>
          <a:prstGeom prst="rect">
            <a:avLst/>
          </a:prstGeom>
          <a:noFill/>
        </p:spPr>
      </p:pic>
      <p:sp>
        <p:nvSpPr>
          <p:cNvPr id="9" name="文字方塊 8"/>
          <p:cNvSpPr txBox="1"/>
          <p:nvPr/>
        </p:nvSpPr>
        <p:spPr>
          <a:xfrm>
            <a:off x="1857356" y="4272677"/>
            <a:ext cx="7286644" cy="2585323"/>
          </a:xfrm>
          <a:prstGeom prst="rect">
            <a:avLst/>
          </a:prstGeom>
          <a:noFill/>
        </p:spPr>
        <p:txBody>
          <a:bodyPr wrap="square" rtlCol="0">
            <a:spAutoFit/>
          </a:bodyPr>
          <a:lstStyle/>
          <a:p>
            <a:r>
              <a:rPr lang="zh-TW" altLang="zh-TW" sz="5400" dirty="0" smtClean="0">
                <a:solidFill>
                  <a:schemeClr val="bg1"/>
                </a:solidFill>
                <a:latin typeface="華康行書體" pitchFamily="65" charset="-120"/>
                <a:ea typeface="華康行書體" pitchFamily="65" charset="-120"/>
              </a:rPr>
              <a:t>成功的人</a:t>
            </a:r>
            <a:endParaRPr lang="en-US" altLang="zh-TW" sz="5400" dirty="0" smtClean="0">
              <a:solidFill>
                <a:schemeClr val="bg1"/>
              </a:solidFill>
              <a:latin typeface="華康行書體" pitchFamily="65" charset="-120"/>
              <a:ea typeface="華康行書體" pitchFamily="65" charset="-120"/>
            </a:endParaRPr>
          </a:p>
          <a:p>
            <a:r>
              <a:rPr lang="zh-TW" altLang="zh-TW" sz="5400" dirty="0" smtClean="0">
                <a:solidFill>
                  <a:schemeClr val="bg1"/>
                </a:solidFill>
                <a:latin typeface="華康行書體" pitchFamily="65" charset="-120"/>
                <a:ea typeface="華康行書體" pitchFamily="65" charset="-120"/>
              </a:rPr>
              <a:t>就是去做</a:t>
            </a:r>
            <a:endParaRPr lang="en-US" altLang="zh-TW" sz="5400" dirty="0" smtClean="0">
              <a:solidFill>
                <a:schemeClr val="bg1"/>
              </a:solidFill>
              <a:latin typeface="華康行書體" pitchFamily="65" charset="-120"/>
              <a:ea typeface="華康行書體" pitchFamily="65" charset="-120"/>
            </a:endParaRPr>
          </a:p>
          <a:p>
            <a:r>
              <a:rPr lang="zh-TW" altLang="zh-TW" sz="5400" dirty="0" smtClean="0">
                <a:solidFill>
                  <a:schemeClr val="bg1"/>
                </a:solidFill>
                <a:latin typeface="華康行書體" pitchFamily="65" charset="-120"/>
                <a:ea typeface="華康行書體" pitchFamily="65" charset="-120"/>
              </a:rPr>
              <a:t>不成功的人不要做的事。</a:t>
            </a:r>
            <a:endParaRPr lang="zh-TW" altLang="en-US" sz="5400" dirty="0">
              <a:solidFill>
                <a:schemeClr val="bg1"/>
              </a:solidFill>
              <a:latin typeface="華康行書體" pitchFamily="65" charset="-120"/>
              <a:ea typeface="華康行書體" pitchFamily="65"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a40_11.jpg"/>
          <p:cNvPicPr>
            <a:picLocks noChangeAspect="1"/>
          </p:cNvPicPr>
          <p:nvPr/>
        </p:nvPicPr>
        <p:blipFill>
          <a:blip r:embed="rId3" cstate="print"/>
          <a:srcRect l="7465" t="3247" r="1746" b="36102"/>
          <a:stretch>
            <a:fillRect/>
          </a:stretch>
        </p:blipFill>
        <p:spPr>
          <a:xfrm>
            <a:off x="2714612" y="428604"/>
            <a:ext cx="4929222" cy="1943251"/>
          </a:xfrm>
          <a:prstGeom prst="rect">
            <a:avLst/>
          </a:prstGeom>
        </p:spPr>
      </p:pic>
      <p:pic>
        <p:nvPicPr>
          <p:cNvPr id="8" name="Picture 2" descr="C:\Users\Administrator\Pictures\Microsoft 多媒體藝廊\j0441382.png"/>
          <p:cNvPicPr>
            <a:picLocks noChangeAspect="1" noChangeArrowheads="1"/>
          </p:cNvPicPr>
          <p:nvPr/>
        </p:nvPicPr>
        <p:blipFill>
          <a:blip r:embed="rId4" cstate="print"/>
          <a:srcRect/>
          <a:stretch>
            <a:fillRect/>
          </a:stretch>
        </p:blipFill>
        <p:spPr bwMode="auto">
          <a:xfrm rot="10800000">
            <a:off x="214282" y="642918"/>
            <a:ext cx="2571736" cy="1848434"/>
          </a:xfrm>
          <a:prstGeom prst="rect">
            <a:avLst/>
          </a:prstGeom>
          <a:noFill/>
        </p:spPr>
      </p:pic>
      <p:sp>
        <p:nvSpPr>
          <p:cNvPr id="10" name="矩形 9"/>
          <p:cNvSpPr/>
          <p:nvPr/>
        </p:nvSpPr>
        <p:spPr>
          <a:xfrm>
            <a:off x="2285984" y="2714620"/>
            <a:ext cx="6357982" cy="3143272"/>
          </a:xfrm>
          <a:prstGeom prst="rect">
            <a:avLst/>
          </a:prstGeom>
        </p:spPr>
        <p:txBody>
          <a:bodyPr wrap="square">
            <a:spAutoFit/>
          </a:bodyPr>
          <a:lstStyle/>
          <a:p>
            <a:r>
              <a:rPr lang="zh-TW" altLang="zh-TW" sz="6600" b="1" dirty="0" smtClean="0">
                <a:solidFill>
                  <a:srgbClr val="C01200"/>
                </a:solidFill>
                <a:latin typeface="華康行書體" pitchFamily="65" charset="-120"/>
                <a:ea typeface="華康行書體" pitchFamily="65" charset="-120"/>
              </a:rPr>
              <a:t>是個完美的數字</a:t>
            </a:r>
            <a:r>
              <a:rPr lang="en-US" altLang="zh-TW" sz="6600" b="1" dirty="0" smtClean="0">
                <a:solidFill>
                  <a:srgbClr val="C01200"/>
                </a:solidFill>
                <a:latin typeface="華康行書體" pitchFamily="65" charset="-120"/>
                <a:ea typeface="華康行書體" pitchFamily="65" charset="-120"/>
              </a:rPr>
              <a:t>  </a:t>
            </a:r>
            <a:r>
              <a:rPr lang="zh-TW" altLang="zh-TW" sz="6600" b="1" dirty="0" smtClean="0">
                <a:solidFill>
                  <a:srgbClr val="C01200"/>
                </a:solidFill>
                <a:latin typeface="華康行書體" pitchFamily="65" charset="-120"/>
                <a:ea typeface="華康行書體" pitchFamily="65" charset="-120"/>
              </a:rPr>
              <a:t>希望每位同學</a:t>
            </a:r>
            <a:endParaRPr lang="en-US" altLang="zh-TW" sz="6600" b="1" dirty="0" smtClean="0">
              <a:solidFill>
                <a:srgbClr val="C01200"/>
              </a:solidFill>
              <a:latin typeface="華康行書體" pitchFamily="65" charset="-120"/>
              <a:ea typeface="華康行書體" pitchFamily="65" charset="-120"/>
            </a:endParaRPr>
          </a:p>
          <a:p>
            <a:r>
              <a:rPr lang="zh-TW" altLang="zh-TW" sz="6600" b="1" dirty="0" smtClean="0">
                <a:solidFill>
                  <a:srgbClr val="C01200"/>
                </a:solidFill>
                <a:latin typeface="華康行書體" pitchFamily="65" charset="-120"/>
                <a:ea typeface="華康行書體" pitchFamily="65" charset="-120"/>
              </a:rPr>
              <a:t>都有滿分的前程</a:t>
            </a:r>
            <a:endParaRPr lang="zh-TW" altLang="en-US" sz="6600" b="1" dirty="0">
              <a:solidFill>
                <a:srgbClr val="C01200"/>
              </a:solidFill>
              <a:latin typeface="華康行書體" pitchFamily="65" charset="-120"/>
              <a:ea typeface="華康行書體" pitchFamily="65" charset="-120"/>
            </a:endParaRPr>
          </a:p>
        </p:txBody>
      </p:sp>
      <p:sp>
        <p:nvSpPr>
          <p:cNvPr id="11" name="文字方塊 10"/>
          <p:cNvSpPr txBox="1"/>
          <p:nvPr/>
        </p:nvSpPr>
        <p:spPr>
          <a:xfrm>
            <a:off x="0" y="2428868"/>
            <a:ext cx="2215991" cy="3857652"/>
          </a:xfrm>
          <a:prstGeom prst="rect">
            <a:avLst/>
          </a:prstGeom>
          <a:noFill/>
        </p:spPr>
        <p:txBody>
          <a:bodyPr vert="eaVert" wrap="square" rtlCol="0">
            <a:spAutoFit/>
          </a:bodyPr>
          <a:lstStyle/>
          <a:p>
            <a:endParaRPr lang="en-US" altLang="zh-TW" dirty="0" smtClean="0"/>
          </a:p>
          <a:p>
            <a:r>
              <a:rPr lang="zh-TW" altLang="en-US" sz="4800" dirty="0" smtClean="0">
                <a:solidFill>
                  <a:srgbClr val="3D4A22"/>
                </a:solidFill>
                <a:latin typeface="華康勘亭流" pitchFamily="65" charset="-120"/>
                <a:ea typeface="華康勘亭流" pitchFamily="65" charset="-120"/>
              </a:rPr>
              <a:t>朱正宇校長</a:t>
            </a:r>
            <a:endParaRPr lang="en-US" altLang="zh-TW" sz="4800" dirty="0" smtClean="0">
              <a:solidFill>
                <a:srgbClr val="3D4A22"/>
              </a:solidFill>
              <a:latin typeface="華康勘亭流" pitchFamily="65" charset="-120"/>
              <a:ea typeface="華康勘亭流" pitchFamily="65" charset="-120"/>
            </a:endParaRPr>
          </a:p>
          <a:p>
            <a:r>
              <a:rPr lang="zh-TW" altLang="en-US" sz="4800" dirty="0" smtClean="0">
                <a:solidFill>
                  <a:srgbClr val="3D4A22"/>
                </a:solidFill>
                <a:latin typeface="華康勘亭流" pitchFamily="65" charset="-120"/>
                <a:ea typeface="華康勘亭流" pitchFamily="65" charset="-120"/>
              </a:rPr>
              <a:t>給同學的祝福</a:t>
            </a:r>
            <a:endParaRPr lang="en-US" altLang="zh-TW" sz="4800" dirty="0" smtClean="0">
              <a:solidFill>
                <a:srgbClr val="3D4A22"/>
              </a:solidFill>
              <a:latin typeface="華康勘亭流" pitchFamily="65" charset="-120"/>
              <a:ea typeface="華康勘亭流" pitchFamily="65" charset="-120"/>
            </a:endParaRPr>
          </a:p>
          <a:p>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42919"/>
            <a:ext cx="7772400" cy="1571635"/>
          </a:xfrm>
        </p:spPr>
        <p:txBody>
          <a:bodyPr/>
          <a:lstStyle/>
          <a:p>
            <a:r>
              <a:rPr lang="zh-TW" altLang="en-US" sz="4800" dirty="0" smtClean="0">
                <a:solidFill>
                  <a:srgbClr val="3D4A22"/>
                </a:solidFill>
                <a:latin typeface="華康勘亭流" pitchFamily="65" charset="-120"/>
                <a:ea typeface="華康勘亭流" pitchFamily="65" charset="-120"/>
              </a:rPr>
              <a:t>生輔組常國屏教官</a:t>
            </a:r>
            <a:r>
              <a:rPr lang="en-US" altLang="zh-TW" sz="4800" dirty="0" smtClean="0">
                <a:solidFill>
                  <a:srgbClr val="3D4A22"/>
                </a:solidFill>
                <a:latin typeface="華康勘亭流" pitchFamily="65" charset="-120"/>
                <a:ea typeface="華康勘亭流" pitchFamily="65" charset="-120"/>
              </a:rPr>
              <a:t/>
            </a:r>
            <a:br>
              <a:rPr lang="en-US" altLang="zh-TW" sz="4800" dirty="0" smtClean="0">
                <a:solidFill>
                  <a:srgbClr val="3D4A22"/>
                </a:solidFill>
                <a:latin typeface="華康勘亭流" pitchFamily="65" charset="-120"/>
                <a:ea typeface="華康勘亭流" pitchFamily="65" charset="-120"/>
              </a:rPr>
            </a:br>
            <a:r>
              <a:rPr lang="zh-TW" altLang="en-US" sz="4800" dirty="0" smtClean="0">
                <a:solidFill>
                  <a:srgbClr val="3D4A22"/>
                </a:solidFill>
                <a:latin typeface="華康勘亭流" pitchFamily="65" charset="-120"/>
                <a:ea typeface="華康勘亭流" pitchFamily="65" charset="-120"/>
              </a:rPr>
              <a:t>給同學的祝福</a:t>
            </a:r>
            <a:endParaRPr lang="zh-TW" altLang="en-US" sz="4800" dirty="0">
              <a:solidFill>
                <a:srgbClr val="3D4A22"/>
              </a:solidFill>
              <a:latin typeface="華康勘亭流" pitchFamily="65" charset="-120"/>
              <a:ea typeface="華康勘亭流" pitchFamily="65" charset="-120"/>
            </a:endParaRPr>
          </a:p>
        </p:txBody>
      </p:sp>
      <p:pic>
        <p:nvPicPr>
          <p:cNvPr id="8" name="Picture 2" descr="C:\Users\Administrator\Pictures\Microsoft 多媒體藝廊\j0441382.png"/>
          <p:cNvPicPr>
            <a:picLocks noChangeAspect="1" noChangeArrowheads="1"/>
          </p:cNvPicPr>
          <p:nvPr/>
        </p:nvPicPr>
        <p:blipFill>
          <a:blip r:embed="rId3" cstate="print"/>
          <a:srcRect/>
          <a:stretch>
            <a:fillRect/>
          </a:stretch>
        </p:blipFill>
        <p:spPr bwMode="auto">
          <a:xfrm rot="10800000">
            <a:off x="0" y="642950"/>
            <a:ext cx="2428860" cy="2428860"/>
          </a:xfrm>
          <a:prstGeom prst="rect">
            <a:avLst/>
          </a:prstGeom>
          <a:noFill/>
        </p:spPr>
      </p:pic>
      <p:sp>
        <p:nvSpPr>
          <p:cNvPr id="9" name="文字方塊 8"/>
          <p:cNvSpPr txBox="1"/>
          <p:nvPr/>
        </p:nvSpPr>
        <p:spPr>
          <a:xfrm>
            <a:off x="2214546" y="3000372"/>
            <a:ext cx="4500594" cy="2400657"/>
          </a:xfrm>
          <a:prstGeom prst="rect">
            <a:avLst/>
          </a:prstGeom>
          <a:noFill/>
        </p:spPr>
        <p:txBody>
          <a:bodyPr wrap="square" rtlCol="0">
            <a:spAutoFit/>
          </a:bodyPr>
          <a:lstStyle/>
          <a:p>
            <a:pPr algn="ctr"/>
            <a:r>
              <a:rPr lang="zh-TW" altLang="en-US" sz="15000" dirty="0" smtClean="0">
                <a:solidFill>
                  <a:srgbClr val="C00000"/>
                </a:solidFill>
                <a:latin typeface="華康行書體(P)" pitchFamily="66" charset="-120"/>
                <a:ea typeface="華康行書體(P)" pitchFamily="66" charset="-120"/>
              </a:rPr>
              <a:t>抉擇</a:t>
            </a:r>
            <a:endParaRPr lang="zh-TW" altLang="en-US" sz="15000" dirty="0">
              <a:solidFill>
                <a:srgbClr val="C00000"/>
              </a:solidFill>
              <a:latin typeface="華康行書體(P)" pitchFamily="66" charset="-120"/>
              <a:ea typeface="華康行書體(P)" pitchFamily="66" charset="-120"/>
            </a:endParaRPr>
          </a:p>
        </p:txBody>
      </p:sp>
      <p:sp>
        <p:nvSpPr>
          <p:cNvPr id="10" name="橢圓 9"/>
          <p:cNvSpPr/>
          <p:nvPr/>
        </p:nvSpPr>
        <p:spPr bwMode="auto">
          <a:xfrm>
            <a:off x="7358082" y="428604"/>
            <a:ext cx="142876" cy="200020"/>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11" name="橢圓 10"/>
          <p:cNvSpPr/>
          <p:nvPr/>
        </p:nvSpPr>
        <p:spPr bwMode="auto">
          <a:xfrm>
            <a:off x="7643834" y="3571876"/>
            <a:ext cx="357190" cy="414334"/>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12" name="橢圓 11"/>
          <p:cNvSpPr/>
          <p:nvPr/>
        </p:nvSpPr>
        <p:spPr bwMode="auto">
          <a:xfrm>
            <a:off x="1785918" y="2214554"/>
            <a:ext cx="285752" cy="271458"/>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13" name="橢圓 12"/>
          <p:cNvSpPr/>
          <p:nvPr/>
        </p:nvSpPr>
        <p:spPr bwMode="auto">
          <a:xfrm>
            <a:off x="6858016" y="4714884"/>
            <a:ext cx="285752" cy="342896"/>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14" name="橢圓 13"/>
          <p:cNvSpPr/>
          <p:nvPr/>
        </p:nvSpPr>
        <p:spPr bwMode="auto">
          <a:xfrm>
            <a:off x="5929322" y="5572140"/>
            <a:ext cx="214314" cy="214314"/>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15" name="橢圓 14"/>
          <p:cNvSpPr/>
          <p:nvPr/>
        </p:nvSpPr>
        <p:spPr bwMode="auto">
          <a:xfrm>
            <a:off x="4786314" y="6286520"/>
            <a:ext cx="142876" cy="200020"/>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17" name="橢圓 16"/>
          <p:cNvSpPr/>
          <p:nvPr/>
        </p:nvSpPr>
        <p:spPr bwMode="auto">
          <a:xfrm>
            <a:off x="8143900" y="2071678"/>
            <a:ext cx="357190" cy="428628"/>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18" name="橢圓 17"/>
          <p:cNvSpPr/>
          <p:nvPr/>
        </p:nvSpPr>
        <p:spPr bwMode="auto">
          <a:xfrm>
            <a:off x="4786314" y="714356"/>
            <a:ext cx="71438" cy="71438"/>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19" name="橢圓 18"/>
          <p:cNvSpPr/>
          <p:nvPr/>
        </p:nvSpPr>
        <p:spPr bwMode="auto">
          <a:xfrm>
            <a:off x="1142976" y="3214686"/>
            <a:ext cx="214314" cy="271458"/>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20" name="橢圓 19"/>
          <p:cNvSpPr/>
          <p:nvPr/>
        </p:nvSpPr>
        <p:spPr bwMode="auto">
          <a:xfrm>
            <a:off x="857224" y="4643446"/>
            <a:ext cx="142876" cy="142876"/>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21" name="橢圓 20"/>
          <p:cNvSpPr/>
          <p:nvPr/>
        </p:nvSpPr>
        <p:spPr bwMode="auto">
          <a:xfrm>
            <a:off x="1214414" y="5572140"/>
            <a:ext cx="71438" cy="128582"/>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23" name="橢圓 22"/>
          <p:cNvSpPr/>
          <p:nvPr/>
        </p:nvSpPr>
        <p:spPr bwMode="auto">
          <a:xfrm flipV="1">
            <a:off x="4000496" y="6572272"/>
            <a:ext cx="71438" cy="142876"/>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24" name="橢圓 23"/>
          <p:cNvSpPr/>
          <p:nvPr/>
        </p:nvSpPr>
        <p:spPr bwMode="auto">
          <a:xfrm flipH="1">
            <a:off x="5276855" y="97133"/>
            <a:ext cx="45719" cy="45719"/>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dministrator\Pictures\Microsoft 多媒體藝廊\j0441382.png"/>
          <p:cNvPicPr>
            <a:picLocks noChangeAspect="1" noChangeArrowheads="1"/>
          </p:cNvPicPr>
          <p:nvPr/>
        </p:nvPicPr>
        <p:blipFill>
          <a:blip r:embed="rId2" cstate="print"/>
          <a:srcRect/>
          <a:stretch>
            <a:fillRect/>
          </a:stretch>
        </p:blipFill>
        <p:spPr bwMode="auto">
          <a:xfrm rot="10800000">
            <a:off x="0" y="357166"/>
            <a:ext cx="2071638" cy="2071638"/>
          </a:xfrm>
          <a:prstGeom prst="rect">
            <a:avLst/>
          </a:prstGeom>
          <a:noFill/>
        </p:spPr>
      </p:pic>
      <p:sp>
        <p:nvSpPr>
          <p:cNvPr id="75778" name="Text Box 2"/>
          <p:cNvSpPr txBox="1">
            <a:spLocks noChangeArrowheads="1"/>
          </p:cNvSpPr>
          <p:nvPr/>
        </p:nvSpPr>
        <p:spPr bwMode="auto">
          <a:xfrm>
            <a:off x="1928794" y="714356"/>
            <a:ext cx="5576887" cy="701675"/>
          </a:xfrm>
          <a:prstGeom prst="rect">
            <a:avLst/>
          </a:prstGeom>
          <a:noFill/>
          <a:ln w="12700">
            <a:noFill/>
            <a:miter lim="800000"/>
            <a:headEnd/>
            <a:tailEnd/>
          </a:ln>
          <a:effectLst/>
        </p:spPr>
        <p:txBody>
          <a:bodyPr wrap="none">
            <a:spAutoFit/>
          </a:bodyPr>
          <a:lstStyle/>
          <a:p>
            <a:pPr eaLnBrk="0" hangingPunct="0">
              <a:defRPr/>
            </a:pPr>
            <a:r>
              <a:rPr kumimoji="0" lang="en-US" altLang="zh-CN" sz="4000" b="1" dirty="0">
                <a:effectLst>
                  <a:outerShdw blurRad="38100" dist="38100" dir="2700000" algn="tl">
                    <a:srgbClr val="000000"/>
                  </a:outerShdw>
                </a:effectLst>
                <a:latin typeface="Arial Unicode MS" pitchFamily="34" charset="-120"/>
                <a:ea typeface="Arial Unicode MS" pitchFamily="34" charset="-120"/>
                <a:cs typeface="Arial Unicode MS" pitchFamily="34" charset="-120"/>
              </a:rPr>
              <a:t>Decision Making/</a:t>
            </a:r>
            <a:r>
              <a:rPr kumimoji="0" lang="zh-TW" altLang="en-US" sz="4000" b="1" dirty="0">
                <a:effectLst>
                  <a:outerShdw blurRad="38100" dist="38100" dir="2700000" algn="tl">
                    <a:srgbClr val="000000"/>
                  </a:outerShdw>
                </a:effectLst>
                <a:latin typeface="微軟正黑體" pitchFamily="34" charset="-120"/>
                <a:ea typeface="微軟正黑體" pitchFamily="34" charset="-120"/>
              </a:rPr>
              <a:t>做決定</a:t>
            </a:r>
            <a:endParaRPr kumimoji="0" lang="zh-CN" altLang="en-US" sz="1600" b="1" dirty="0">
              <a:effectLst>
                <a:outerShdw blurRad="38100" dist="38100" dir="2700000" algn="tl">
                  <a:srgbClr val="000000"/>
                </a:outerShdw>
              </a:effectLst>
              <a:latin typeface="微軟正黑體" pitchFamily="34" charset="-120"/>
              <a:ea typeface="微軟正黑體" pitchFamily="34" charset="-120"/>
            </a:endParaRPr>
          </a:p>
        </p:txBody>
      </p:sp>
      <p:sp>
        <p:nvSpPr>
          <p:cNvPr id="75779" name="Text Box 3"/>
          <p:cNvSpPr txBox="1">
            <a:spLocks noChangeArrowheads="1"/>
          </p:cNvSpPr>
          <p:nvPr/>
        </p:nvSpPr>
        <p:spPr bwMode="auto">
          <a:xfrm>
            <a:off x="2627313" y="2276475"/>
            <a:ext cx="6061075" cy="2769989"/>
          </a:xfrm>
          <a:prstGeom prst="rect">
            <a:avLst/>
          </a:prstGeom>
          <a:noFill/>
          <a:ln w="9525">
            <a:noFill/>
            <a:miter lim="800000"/>
            <a:headEnd/>
            <a:tailEnd/>
          </a:ln>
          <a:effectLst/>
        </p:spPr>
        <p:txBody>
          <a:bodyPr>
            <a:spAutoFit/>
          </a:bodyPr>
          <a:lstStyle/>
          <a:p>
            <a:pPr algn="ctr" eaLnBrk="0" hangingPunct="0">
              <a:spcBef>
                <a:spcPct val="50000"/>
              </a:spcBef>
              <a:defRPr/>
            </a:pPr>
            <a:r>
              <a:rPr kumimoji="0" lang="en-GB" sz="5400" b="1" dirty="0">
                <a:solidFill>
                  <a:srgbClr val="000099"/>
                </a:solidFill>
                <a:effectLst>
                  <a:outerShdw blurRad="38100" dist="38100" dir="2700000" algn="tl">
                    <a:srgbClr val="000000"/>
                  </a:outerShdw>
                </a:effectLst>
                <a:latin typeface="Arial Unicode MS" pitchFamily="34" charset="-120"/>
                <a:ea typeface="Arial Unicode MS" pitchFamily="34" charset="-120"/>
                <a:cs typeface="Arial" charset="0"/>
              </a:rPr>
              <a:t>Train Track and Children</a:t>
            </a:r>
            <a:r>
              <a:rPr kumimoji="0" lang="en-GB" sz="4400" b="1" dirty="0">
                <a:solidFill>
                  <a:srgbClr val="000099"/>
                </a:solidFill>
                <a:effectLst>
                  <a:outerShdw blurRad="38100" dist="38100" dir="2700000" algn="tl">
                    <a:srgbClr val="000000"/>
                  </a:outerShdw>
                </a:effectLst>
                <a:latin typeface="Arial Unicode MS" pitchFamily="34" charset="-120"/>
                <a:ea typeface="Arial Unicode MS" pitchFamily="34" charset="-120"/>
                <a:cs typeface="Arial" charset="0"/>
              </a:rPr>
              <a:t> </a:t>
            </a:r>
            <a:endParaRPr kumimoji="0" lang="en-GB" altLang="zh-CN" sz="4400" b="1" dirty="0">
              <a:solidFill>
                <a:srgbClr val="000099"/>
              </a:solidFill>
              <a:effectLst>
                <a:outerShdw blurRad="38100" dist="38100" dir="2700000" algn="tl">
                  <a:srgbClr val="000000"/>
                </a:outerShdw>
              </a:effectLst>
              <a:latin typeface="Arial Unicode MS" pitchFamily="34" charset="-120"/>
              <a:ea typeface="Arial Unicode MS" pitchFamily="34" charset="-120"/>
              <a:cs typeface="Arial" charset="0"/>
            </a:endParaRPr>
          </a:p>
          <a:p>
            <a:pPr algn="ctr" eaLnBrk="0" hangingPunct="0">
              <a:spcBef>
                <a:spcPct val="50000"/>
              </a:spcBef>
              <a:defRPr/>
            </a:pPr>
            <a:r>
              <a:rPr kumimoji="0" lang="zh-TW" altLang="en-GB" sz="4400" b="1" dirty="0">
                <a:solidFill>
                  <a:srgbClr val="FF0000"/>
                </a:solidFill>
                <a:latin typeface="Times New Roman" pitchFamily="18" charset="0"/>
                <a:ea typeface="微軟正黑體" pitchFamily="34" charset="-120"/>
                <a:cs typeface="Arial" charset="0"/>
              </a:rPr>
              <a:t>火車鐵軌和小孩</a:t>
            </a:r>
            <a:endParaRPr kumimoji="0" lang="zh-CN" altLang="en-US" sz="4400" b="1" dirty="0">
              <a:solidFill>
                <a:srgbClr val="FF0000"/>
              </a:solidFill>
              <a:latin typeface="Times New Roman" pitchFamily="18" charset="0"/>
              <a:ea typeface="微軟正黑體" pitchFamily="34" charset="-120"/>
              <a:cs typeface="Arial" charset="0"/>
            </a:endParaRPr>
          </a:p>
        </p:txBody>
      </p:sp>
      <p:pic>
        <p:nvPicPr>
          <p:cNvPr id="3076" name="Picture 4" descr="AG00617_"/>
          <p:cNvPicPr>
            <a:picLocks noChangeAspect="1" noChangeArrowheads="1" noCrop="1"/>
          </p:cNvPicPr>
          <p:nvPr/>
        </p:nvPicPr>
        <p:blipFill>
          <a:blip r:embed="rId3" cstate="print"/>
          <a:srcRect/>
          <a:stretch>
            <a:fillRect/>
          </a:stretch>
        </p:blipFill>
        <p:spPr bwMode="auto">
          <a:xfrm>
            <a:off x="539750" y="3213100"/>
            <a:ext cx="2905125" cy="1508125"/>
          </a:xfrm>
          <a:prstGeom prst="rect">
            <a:avLst/>
          </a:prstGeom>
          <a:noFill/>
          <a:ln w="9525">
            <a:noFill/>
            <a:miter lim="800000"/>
            <a:headEnd/>
            <a:tailEnd/>
          </a:ln>
        </p:spPr>
      </p:pic>
      <p:sp>
        <p:nvSpPr>
          <p:cNvPr id="3077" name="Text Box 5"/>
          <p:cNvSpPr txBox="1">
            <a:spLocks noChangeArrowheads="1"/>
          </p:cNvSpPr>
          <p:nvPr/>
        </p:nvSpPr>
        <p:spPr bwMode="auto">
          <a:xfrm>
            <a:off x="395288" y="5157788"/>
            <a:ext cx="8281987" cy="1069975"/>
          </a:xfrm>
          <a:prstGeom prst="rect">
            <a:avLst/>
          </a:prstGeom>
          <a:noFill/>
          <a:ln w="9525">
            <a:noFill/>
            <a:miter lim="800000"/>
            <a:headEnd/>
            <a:tailEnd/>
          </a:ln>
        </p:spPr>
        <p:txBody>
          <a:bodyPr>
            <a:spAutoFit/>
          </a:bodyPr>
          <a:lstStyle/>
          <a:p>
            <a:pPr>
              <a:spcBef>
                <a:spcPct val="50000"/>
              </a:spcBef>
            </a:pPr>
            <a:r>
              <a:rPr lang="zh-TW" altLang="en-US" sz="1600" b="1">
                <a:solidFill>
                  <a:srgbClr val="000000"/>
                </a:solidFill>
                <a:latin typeface="標楷體" pitchFamily="65" charset="-120"/>
                <a:ea typeface="標楷體" pitchFamily="65" charset="-120"/>
              </a:rPr>
              <a:t>本文來源</a:t>
            </a:r>
            <a:r>
              <a:rPr lang="en-US" altLang="zh-TW" sz="1600" b="1">
                <a:solidFill>
                  <a:srgbClr val="000000"/>
                </a:solidFill>
                <a:latin typeface="標楷體" pitchFamily="65" charset="-120"/>
                <a:ea typeface="標楷體" pitchFamily="65" charset="-120"/>
              </a:rPr>
              <a:t>:</a:t>
            </a:r>
          </a:p>
          <a:p>
            <a:pPr>
              <a:spcBef>
                <a:spcPct val="50000"/>
              </a:spcBef>
            </a:pPr>
            <a:r>
              <a:rPr lang="en-US" altLang="zh-TW" sz="1600" b="1">
                <a:solidFill>
                  <a:srgbClr val="000000"/>
                </a:solidFill>
                <a:latin typeface="Arial Unicode MS" pitchFamily="34" charset="-120"/>
                <a:ea typeface="Arial Unicode MS" pitchFamily="34" charset="-120"/>
                <a:cs typeface="Arial Unicode MS" pitchFamily="34" charset="-120"/>
              </a:rPr>
              <a:t>http://tw.myblog.yahoo.com/jw!JhrdyzCZER7Xcu36WQSOtBwfjA--/article?mid=1307</a:t>
            </a:r>
          </a:p>
          <a:p>
            <a:pPr>
              <a:spcBef>
                <a:spcPct val="50000"/>
              </a:spcBef>
            </a:pPr>
            <a:r>
              <a:rPr lang="en-US" altLang="zh-TW" sz="1600" b="1">
                <a:solidFill>
                  <a:srgbClr val="000000"/>
                </a:solidFill>
                <a:latin typeface="Arial Unicode MS" pitchFamily="34" charset="-120"/>
                <a:ea typeface="Arial Unicode MS" pitchFamily="34" charset="-120"/>
                <a:cs typeface="Arial Unicode MS" pitchFamily="34" charset="-120"/>
              </a:rPr>
              <a:t>http://twkuasfqgroup.blogspot.com/2009/02/blog-post_22.html</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5779"/>
                                        </p:tgtEl>
                                        <p:attrNameLst>
                                          <p:attrName>style.visibility</p:attrName>
                                        </p:attrNameLst>
                                      </p:cBhvr>
                                      <p:to>
                                        <p:strVal val="visible"/>
                                      </p:to>
                                    </p:set>
                                    <p:anim calcmode="lin" valueType="num">
                                      <p:cBhvr additive="base">
                                        <p:cTn id="7" dur="500" fill="hold"/>
                                        <p:tgtEl>
                                          <p:spTgt spid="75779"/>
                                        </p:tgtEl>
                                        <p:attrNameLst>
                                          <p:attrName>ppt_x</p:attrName>
                                        </p:attrNameLst>
                                      </p:cBhvr>
                                      <p:tavLst>
                                        <p:tav tm="0">
                                          <p:val>
                                            <p:strVal val="#ppt_x"/>
                                          </p:val>
                                        </p:tav>
                                        <p:tav tm="100000">
                                          <p:val>
                                            <p:strVal val="#ppt_x"/>
                                          </p:val>
                                        </p:tav>
                                      </p:tavLst>
                                    </p:anim>
                                    <p:anim calcmode="lin" valueType="num">
                                      <p:cBhvr additive="base">
                                        <p:cTn id="8" dur="500" fill="hold"/>
                                        <p:tgtEl>
                                          <p:spTgt spid="757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2357422" y="714356"/>
            <a:ext cx="5113338" cy="701675"/>
          </a:xfrm>
          <a:prstGeom prst="rect">
            <a:avLst/>
          </a:prstGeom>
          <a:noFill/>
          <a:ln w="12700">
            <a:noFill/>
            <a:miter lim="800000"/>
            <a:headEnd/>
            <a:tailEnd/>
          </a:ln>
        </p:spPr>
        <p:txBody>
          <a:bodyPr>
            <a:spAutoFit/>
          </a:bodyPr>
          <a:lstStyle/>
          <a:p>
            <a:pPr eaLnBrk="0" hangingPunct="0"/>
            <a:r>
              <a:rPr kumimoji="0" lang="en-GB" altLang="zh-TW" sz="4000" b="1" dirty="0">
                <a:solidFill>
                  <a:srgbClr val="000000"/>
                </a:solidFill>
                <a:latin typeface="Arial Unicode MS" pitchFamily="34" charset="-120"/>
                <a:ea typeface="Arial Unicode MS" pitchFamily="34" charset="-120"/>
                <a:cs typeface="Arial Unicode MS" pitchFamily="34" charset="-120"/>
              </a:rPr>
              <a:t>Introduction</a:t>
            </a:r>
            <a:r>
              <a:rPr kumimoji="0" lang="en-GB" altLang="zh-CN" sz="4000" b="1" dirty="0">
                <a:solidFill>
                  <a:srgbClr val="000000"/>
                </a:solidFill>
                <a:latin typeface="Arial Unicode MS" pitchFamily="34" charset="-120"/>
                <a:ea typeface="Arial Unicode MS" pitchFamily="34" charset="-120"/>
                <a:cs typeface="Arial Unicode MS" pitchFamily="34" charset="-120"/>
              </a:rPr>
              <a:t>/</a:t>
            </a:r>
            <a:r>
              <a:rPr kumimoji="0" lang="zh-TW" altLang="en-GB" sz="4000" b="1" dirty="0">
                <a:solidFill>
                  <a:srgbClr val="000000"/>
                </a:solidFill>
                <a:latin typeface="Arial Unicode MS" pitchFamily="34" charset="-120"/>
                <a:ea typeface="Arial Unicode MS" pitchFamily="34" charset="-120"/>
                <a:cs typeface="Arial Unicode MS" pitchFamily="34" charset="-120"/>
              </a:rPr>
              <a:t>介紹</a:t>
            </a:r>
            <a:endParaRPr kumimoji="0" lang="zh-CN" altLang="en-US" sz="4000" b="1" dirty="0">
              <a:solidFill>
                <a:srgbClr val="000000"/>
              </a:solidFill>
              <a:latin typeface="Arial Unicode MS" pitchFamily="34" charset="-120"/>
              <a:ea typeface="Arial Unicode MS" pitchFamily="34" charset="-120"/>
              <a:cs typeface="Arial Unicode MS" pitchFamily="34" charset="-120"/>
            </a:endParaRPr>
          </a:p>
        </p:txBody>
      </p:sp>
      <p:sp>
        <p:nvSpPr>
          <p:cNvPr id="76806" name="Rectangle 6"/>
          <p:cNvSpPr>
            <a:spLocks noChangeArrowheads="1"/>
          </p:cNvSpPr>
          <p:nvPr/>
        </p:nvSpPr>
        <p:spPr bwMode="auto">
          <a:xfrm>
            <a:off x="357158" y="2000240"/>
            <a:ext cx="8486775" cy="4114800"/>
          </a:xfrm>
          <a:prstGeom prst="rect">
            <a:avLst/>
          </a:prstGeom>
          <a:noFill/>
          <a:ln w="12700">
            <a:noFill/>
            <a:miter lim="800000"/>
            <a:headEnd/>
            <a:tailEnd/>
          </a:ln>
          <a:effectLst/>
        </p:spPr>
        <p:txBody>
          <a:bodyPr lIns="90488" tIns="44450" rIns="90488" bIns="44450"/>
          <a:lstStyle/>
          <a:p>
            <a:pPr marL="168275">
              <a:lnSpc>
                <a:spcPct val="120000"/>
              </a:lnSpc>
              <a:spcBef>
                <a:spcPct val="20000"/>
              </a:spcBef>
              <a:defRPr/>
            </a:pPr>
            <a:r>
              <a:rPr lang="en-GB" sz="3200" b="1" dirty="0">
                <a:solidFill>
                  <a:srgbClr val="000099"/>
                </a:solidFill>
                <a:effectLst>
                  <a:outerShdw blurRad="38100" dist="38100" dir="2700000" algn="tl">
                    <a:srgbClr val="000000"/>
                  </a:outerShdw>
                </a:effectLst>
                <a:latin typeface="微軟正黑體" pitchFamily="34" charset="-120"/>
                <a:ea typeface="微軟正黑體" pitchFamily="34" charset="-120"/>
              </a:rPr>
              <a:t>The story given here is quite interesting and really gives us an insight into DECISION MAKING</a:t>
            </a:r>
            <a:endParaRPr lang="en-GB" altLang="zh-CN" sz="3200" b="1" dirty="0">
              <a:solidFill>
                <a:srgbClr val="000099"/>
              </a:solidFill>
              <a:effectLst>
                <a:outerShdw blurRad="38100" dist="38100" dir="2700000" algn="tl">
                  <a:srgbClr val="000000"/>
                </a:outerShdw>
              </a:effectLst>
              <a:latin typeface="微軟正黑體" pitchFamily="34" charset="-120"/>
              <a:ea typeface="微軟正黑體" pitchFamily="34" charset="-120"/>
            </a:endParaRPr>
          </a:p>
          <a:p>
            <a:pPr marL="168275">
              <a:lnSpc>
                <a:spcPct val="120000"/>
              </a:lnSpc>
              <a:spcBef>
                <a:spcPct val="20000"/>
              </a:spcBef>
              <a:defRPr/>
            </a:pPr>
            <a:endParaRPr lang="en-GB" altLang="zh-CN" sz="3200" b="1" dirty="0">
              <a:solidFill>
                <a:srgbClr val="000099"/>
              </a:solidFill>
              <a:effectLst>
                <a:outerShdw blurRad="38100" dist="38100" dir="2700000" algn="tl">
                  <a:srgbClr val="000000"/>
                </a:outerShdw>
              </a:effectLst>
              <a:latin typeface="微軟正黑體" pitchFamily="34" charset="-120"/>
              <a:ea typeface="微軟正黑體" pitchFamily="34" charset="-120"/>
            </a:endParaRPr>
          </a:p>
          <a:p>
            <a:pPr marL="168275">
              <a:lnSpc>
                <a:spcPct val="120000"/>
              </a:lnSpc>
              <a:spcBef>
                <a:spcPct val="20000"/>
              </a:spcBef>
              <a:defRPr/>
            </a:pPr>
            <a:r>
              <a:rPr lang="zh-TW" altLang="en-GB" sz="4000" b="1" dirty="0">
                <a:solidFill>
                  <a:srgbClr val="3D4A22"/>
                </a:solidFill>
                <a:latin typeface="華康行書體" pitchFamily="65" charset="-120"/>
                <a:ea typeface="華康行書體" pitchFamily="65" charset="-120"/>
              </a:rPr>
              <a:t>這個故事很有趣</a:t>
            </a:r>
            <a:r>
              <a:rPr lang="zh-CN" altLang="en-GB" sz="4000" b="1" dirty="0">
                <a:solidFill>
                  <a:srgbClr val="3D4A22"/>
                </a:solidFill>
                <a:latin typeface="華康行書體" pitchFamily="65" charset="-120"/>
                <a:ea typeface="華康行書體" pitchFamily="65" charset="-120"/>
              </a:rPr>
              <a:t>，</a:t>
            </a:r>
            <a:r>
              <a:rPr lang="zh-TW" altLang="en-GB" sz="4000" b="1" dirty="0">
                <a:solidFill>
                  <a:srgbClr val="3D4A22"/>
                </a:solidFill>
                <a:latin typeface="華康行書體" pitchFamily="65" charset="-120"/>
                <a:ea typeface="華康行書體" pitchFamily="65" charset="-120"/>
              </a:rPr>
              <a:t>讓我們對做決定有更深刻的認識</a:t>
            </a:r>
            <a:r>
              <a:rPr lang="zh-CN" altLang="en-GB" sz="4000" b="1" dirty="0">
                <a:solidFill>
                  <a:srgbClr val="3D4A22"/>
                </a:solidFill>
                <a:latin typeface="華康行書體" pitchFamily="65" charset="-120"/>
                <a:ea typeface="華康行書體" pitchFamily="65" charset="-120"/>
              </a:rPr>
              <a:t>。</a:t>
            </a:r>
            <a:endParaRPr lang="zh-CN" altLang="en-US" sz="4000" b="1" dirty="0">
              <a:solidFill>
                <a:srgbClr val="3D4A22"/>
              </a:solidFill>
              <a:latin typeface="華康行書體" pitchFamily="65" charset="-120"/>
              <a:ea typeface="華康行書體" pitchFamily="65" charset="-120"/>
            </a:endParaRPr>
          </a:p>
        </p:txBody>
      </p:sp>
      <p:pic>
        <p:nvPicPr>
          <p:cNvPr id="4100" name="Picture 7" descr="MCMP00640_0000[1]"/>
          <p:cNvPicPr>
            <a:picLocks noChangeAspect="1" noChangeArrowheads="1"/>
          </p:cNvPicPr>
          <p:nvPr/>
        </p:nvPicPr>
        <p:blipFill>
          <a:blip r:embed="rId2" cstate="print"/>
          <a:srcRect/>
          <a:stretch>
            <a:fillRect/>
          </a:stretch>
        </p:blipFill>
        <p:spPr bwMode="auto">
          <a:xfrm>
            <a:off x="7918450" y="0"/>
            <a:ext cx="1225550" cy="1290638"/>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84213" y="404813"/>
            <a:ext cx="7708900" cy="1066800"/>
          </a:xfrm>
          <a:prstGeom prst="rect">
            <a:avLst/>
          </a:prstGeom>
          <a:noFill/>
          <a:ln w="12700">
            <a:noFill/>
            <a:miter lim="800000"/>
            <a:headEnd/>
            <a:tailEnd/>
          </a:ln>
        </p:spPr>
        <p:txBody>
          <a:bodyPr>
            <a:spAutoFit/>
          </a:bodyPr>
          <a:lstStyle/>
          <a:p>
            <a:pPr eaLnBrk="0" hangingPunct="0"/>
            <a:r>
              <a:rPr kumimoji="0" lang="en-GB" altLang="zh-TW" sz="3200" b="1">
                <a:solidFill>
                  <a:srgbClr val="000000"/>
                </a:solidFill>
                <a:latin typeface="Arial Unicode MS" pitchFamily="34" charset="-120"/>
                <a:ea typeface="Arial Unicode MS" pitchFamily="34" charset="-120"/>
                <a:cs typeface="Arial Unicode MS" pitchFamily="34" charset="-120"/>
              </a:rPr>
              <a:t>Which one will you choose?</a:t>
            </a:r>
            <a:endParaRPr kumimoji="0" lang="en-GB" altLang="zh-CN" sz="3200" b="1">
              <a:solidFill>
                <a:srgbClr val="000000"/>
              </a:solidFill>
              <a:latin typeface="Arial Unicode MS" pitchFamily="34" charset="-120"/>
              <a:ea typeface="Arial Unicode MS" pitchFamily="34" charset="-120"/>
              <a:cs typeface="Arial Unicode MS" pitchFamily="34" charset="-120"/>
            </a:endParaRPr>
          </a:p>
          <a:p>
            <a:pPr eaLnBrk="0" hangingPunct="0"/>
            <a:r>
              <a:rPr kumimoji="0" lang="zh-TW" altLang="en-GB" sz="3200" b="1">
                <a:solidFill>
                  <a:srgbClr val="000000"/>
                </a:solidFill>
                <a:latin typeface="Arial Unicode MS" pitchFamily="34" charset="-120"/>
                <a:ea typeface="Arial Unicode MS" pitchFamily="34" charset="-120"/>
                <a:cs typeface="Arial Unicode MS" pitchFamily="34" charset="-120"/>
              </a:rPr>
              <a:t>你會選擇哪一個</a:t>
            </a:r>
            <a:r>
              <a:rPr kumimoji="0" lang="zh-CN" altLang="en-GB" sz="3200" b="1">
                <a:solidFill>
                  <a:srgbClr val="000000"/>
                </a:solidFill>
                <a:latin typeface="Arial Unicode MS" pitchFamily="34" charset="-120"/>
                <a:ea typeface="Arial Unicode MS" pitchFamily="34" charset="-120"/>
                <a:cs typeface="Arial Unicode MS" pitchFamily="34" charset="-120"/>
              </a:rPr>
              <a:t>？</a:t>
            </a:r>
            <a:endParaRPr kumimoji="0" lang="zh-CN" altLang="en-US" sz="3200" b="1">
              <a:solidFill>
                <a:srgbClr val="000000"/>
              </a:solidFill>
              <a:latin typeface="Arial Unicode MS" pitchFamily="34" charset="-120"/>
              <a:ea typeface="Arial Unicode MS" pitchFamily="34" charset="-120"/>
              <a:cs typeface="Arial Unicode MS" pitchFamily="34" charset="-120"/>
            </a:endParaRPr>
          </a:p>
        </p:txBody>
      </p:sp>
      <p:sp>
        <p:nvSpPr>
          <p:cNvPr id="80899" name="Rectangle 3"/>
          <p:cNvSpPr>
            <a:spLocks noChangeArrowheads="1"/>
          </p:cNvSpPr>
          <p:nvPr/>
        </p:nvSpPr>
        <p:spPr bwMode="auto">
          <a:xfrm>
            <a:off x="395288" y="1628775"/>
            <a:ext cx="8302625" cy="2068513"/>
          </a:xfrm>
          <a:prstGeom prst="rect">
            <a:avLst/>
          </a:prstGeom>
          <a:noFill/>
          <a:ln w="12700">
            <a:noFill/>
            <a:miter lim="800000"/>
            <a:headEnd/>
            <a:tailEnd/>
          </a:ln>
          <a:effectLst/>
        </p:spPr>
        <p:txBody>
          <a:bodyPr lIns="90488" tIns="44450" rIns="90488" bIns="44450"/>
          <a:lstStyle/>
          <a:p>
            <a:pPr marL="58738" algn="just">
              <a:lnSpc>
                <a:spcPct val="120000"/>
              </a:lnSpc>
              <a:spcBef>
                <a:spcPct val="20000"/>
              </a:spcBef>
              <a:defRPr/>
            </a:pPr>
            <a:r>
              <a:rPr lang="en-US" altLang="zh-CN" sz="2400" b="1">
                <a:solidFill>
                  <a:srgbClr val="000099"/>
                </a:solidFill>
                <a:effectLst>
                  <a:outerShdw blurRad="38100" dist="38100" dir="2700000" algn="tl">
                    <a:srgbClr val="000000"/>
                  </a:outerShdw>
                </a:effectLst>
                <a:latin typeface="微軟正黑體" pitchFamily="34" charset="-120"/>
                <a:ea typeface="微軟正黑體" pitchFamily="34" charset="-120"/>
              </a:rPr>
              <a:t>A group of children were playing near two railway tracks, one still in use while the other disused. Only one child played on the disused track, the rest on the operational track. </a:t>
            </a:r>
          </a:p>
        </p:txBody>
      </p:sp>
      <p:sp>
        <p:nvSpPr>
          <p:cNvPr id="80900" name="Text Box 4"/>
          <p:cNvSpPr txBox="1">
            <a:spLocks noChangeArrowheads="1"/>
          </p:cNvSpPr>
          <p:nvPr/>
        </p:nvSpPr>
        <p:spPr bwMode="auto">
          <a:xfrm>
            <a:off x="285721" y="3933825"/>
            <a:ext cx="8356630" cy="2751522"/>
          </a:xfrm>
          <a:prstGeom prst="rect">
            <a:avLst/>
          </a:prstGeom>
          <a:noFill/>
          <a:ln w="12700">
            <a:noFill/>
            <a:miter lim="800000"/>
            <a:headEnd/>
            <a:tailEnd/>
          </a:ln>
          <a:effectLst/>
        </p:spPr>
        <p:txBody>
          <a:bodyPr wrap="square">
            <a:spAutoFit/>
          </a:bodyPr>
          <a:lstStyle/>
          <a:p>
            <a:pPr eaLnBrk="0" hangingPunct="0">
              <a:lnSpc>
                <a:spcPct val="120000"/>
              </a:lnSpc>
              <a:spcBef>
                <a:spcPct val="20000"/>
              </a:spcBef>
              <a:defRPr/>
            </a:pPr>
            <a:r>
              <a:rPr kumimoji="0" lang="zh-TW" altLang="en-US" sz="3600" b="1" dirty="0">
                <a:solidFill>
                  <a:srgbClr val="3D4A22"/>
                </a:solidFill>
                <a:latin typeface="華康行書體" pitchFamily="65" charset="-120"/>
                <a:ea typeface="華康行書體" pitchFamily="65" charset="-120"/>
              </a:rPr>
              <a:t>有一群小朋友在兩條鐵軌附近玩耍</a:t>
            </a:r>
            <a:r>
              <a:rPr kumimoji="0" lang="zh-CN" altLang="en-US" sz="3600" b="1" dirty="0">
                <a:solidFill>
                  <a:srgbClr val="3D4A22"/>
                </a:solidFill>
                <a:latin typeface="華康行書體" pitchFamily="65" charset="-120"/>
                <a:ea typeface="華康行書體" pitchFamily="65" charset="-120"/>
              </a:rPr>
              <a:t>，</a:t>
            </a:r>
            <a:r>
              <a:rPr kumimoji="0" lang="zh-TW" altLang="en-US" sz="3600" b="1" dirty="0">
                <a:solidFill>
                  <a:srgbClr val="3D4A22"/>
                </a:solidFill>
                <a:latin typeface="華康行書體" pitchFamily="65" charset="-120"/>
                <a:ea typeface="華康行書體" pitchFamily="65" charset="-120"/>
              </a:rPr>
              <a:t>一條鐵軌還在使用</a:t>
            </a:r>
            <a:r>
              <a:rPr kumimoji="0" lang="zh-CN" altLang="en-US" sz="3600" b="1" dirty="0">
                <a:solidFill>
                  <a:srgbClr val="3D4A22"/>
                </a:solidFill>
                <a:latin typeface="華康行書體" pitchFamily="65" charset="-120"/>
                <a:ea typeface="華康行書體" pitchFamily="65" charset="-120"/>
              </a:rPr>
              <a:t>，</a:t>
            </a:r>
            <a:r>
              <a:rPr kumimoji="0" lang="zh-TW" altLang="en-US" sz="3600" b="1" dirty="0">
                <a:solidFill>
                  <a:srgbClr val="3D4A22"/>
                </a:solidFill>
                <a:latin typeface="華康行書體" pitchFamily="65" charset="-120"/>
                <a:ea typeface="華康行書體" pitchFamily="65" charset="-120"/>
              </a:rPr>
              <a:t>一條已經停用</a:t>
            </a:r>
            <a:r>
              <a:rPr kumimoji="0" lang="zh-CN" altLang="en-US" sz="3600" b="1" dirty="0">
                <a:solidFill>
                  <a:srgbClr val="3D4A22"/>
                </a:solidFill>
                <a:latin typeface="華康行書體" pitchFamily="65" charset="-120"/>
                <a:ea typeface="華康行書體" pitchFamily="65" charset="-120"/>
              </a:rPr>
              <a:t>；</a:t>
            </a:r>
            <a:r>
              <a:rPr kumimoji="0" lang="zh-TW" altLang="en-US" sz="3600" b="1" dirty="0">
                <a:solidFill>
                  <a:srgbClr val="3D4A22"/>
                </a:solidFill>
                <a:latin typeface="華康行書體" pitchFamily="65" charset="-120"/>
                <a:ea typeface="華康行書體" pitchFamily="65" charset="-120"/>
              </a:rPr>
              <a:t>只有一個小朋友選擇在停用的鐵軌上玩</a:t>
            </a:r>
            <a:r>
              <a:rPr kumimoji="0" lang="zh-CN" altLang="en-US" sz="3600" b="1" dirty="0">
                <a:solidFill>
                  <a:srgbClr val="3D4A22"/>
                </a:solidFill>
                <a:latin typeface="華康行書體" pitchFamily="65" charset="-120"/>
                <a:ea typeface="華康行書體" pitchFamily="65" charset="-120"/>
              </a:rPr>
              <a:t>，</a:t>
            </a:r>
            <a:r>
              <a:rPr kumimoji="0" lang="zh-TW" altLang="en-US" sz="3600" b="1" dirty="0">
                <a:solidFill>
                  <a:srgbClr val="3D4A22"/>
                </a:solidFill>
                <a:latin typeface="華康行書體" pitchFamily="65" charset="-120"/>
                <a:ea typeface="華康行書體" pitchFamily="65" charset="-120"/>
              </a:rPr>
              <a:t>其他的小朋友全都在使用中的鐵軌上玩</a:t>
            </a:r>
            <a:r>
              <a:rPr kumimoji="0" lang="zh-CN" altLang="en-US" sz="3600" b="1" dirty="0">
                <a:solidFill>
                  <a:srgbClr val="3D4A22"/>
                </a:solidFill>
                <a:latin typeface="華康行書體" pitchFamily="65" charset="-120"/>
                <a:ea typeface="華康行書體" pitchFamily="65" charset="-120"/>
              </a:rPr>
              <a:t> 。</a:t>
            </a:r>
          </a:p>
        </p:txBody>
      </p:sp>
      <p:pic>
        <p:nvPicPr>
          <p:cNvPr id="5125" name="Picture 5" descr="MCMP00640_0000[1]"/>
          <p:cNvPicPr>
            <a:picLocks noChangeAspect="1" noChangeArrowheads="1"/>
          </p:cNvPicPr>
          <p:nvPr/>
        </p:nvPicPr>
        <p:blipFill>
          <a:blip r:embed="rId2" cstate="print"/>
          <a:srcRect/>
          <a:stretch>
            <a:fillRect/>
          </a:stretch>
        </p:blipFill>
        <p:spPr bwMode="auto">
          <a:xfrm>
            <a:off x="7918450" y="0"/>
            <a:ext cx="1225550" cy="1290638"/>
          </a:xfrm>
          <a:prstGeom prst="rect">
            <a:avLst/>
          </a:prstGeom>
          <a:noFill/>
          <a:ln w="9525">
            <a:noFill/>
            <a:miter lim="800000"/>
            <a:headEnd/>
            <a:tailEnd/>
          </a:ln>
        </p:spPr>
      </p:pic>
    </p:spTree>
  </p:cSld>
  <p:clrMapOvr>
    <a:masterClrMapping/>
  </p:clrMapOvr>
  <p:transition spd="slow">
    <p:pull dir="l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755650" y="620713"/>
            <a:ext cx="7708900" cy="701675"/>
          </a:xfrm>
          <a:prstGeom prst="rect">
            <a:avLst/>
          </a:prstGeom>
          <a:noFill/>
          <a:ln w="12700">
            <a:noFill/>
            <a:miter lim="800000"/>
            <a:headEnd/>
            <a:tailEnd/>
          </a:ln>
        </p:spPr>
        <p:txBody>
          <a:bodyPr>
            <a:spAutoFit/>
          </a:bodyPr>
          <a:lstStyle/>
          <a:p>
            <a:pPr eaLnBrk="0" hangingPunct="0"/>
            <a:r>
              <a:rPr kumimoji="0" lang="en-GB" altLang="zh-TW" sz="4000" b="1">
                <a:solidFill>
                  <a:srgbClr val="000000"/>
                </a:solidFill>
                <a:latin typeface="Arial Unicode MS" pitchFamily="34" charset="-120"/>
                <a:ea typeface="Arial Unicode MS" pitchFamily="34" charset="-120"/>
                <a:cs typeface="Arial Unicode MS" pitchFamily="34" charset="-120"/>
              </a:rPr>
              <a:t>Which one will you choose?</a:t>
            </a:r>
            <a:endParaRPr kumimoji="0" lang="en-US" altLang="zh-CN" sz="4000" b="1">
              <a:solidFill>
                <a:srgbClr val="000000"/>
              </a:solidFill>
              <a:latin typeface="Arial Unicode MS" pitchFamily="34" charset="-120"/>
              <a:ea typeface="Arial Unicode MS" pitchFamily="34" charset="-120"/>
              <a:cs typeface="Arial Unicode MS" pitchFamily="34" charset="-120"/>
            </a:endParaRPr>
          </a:p>
        </p:txBody>
      </p:sp>
      <p:sp>
        <p:nvSpPr>
          <p:cNvPr id="81923" name="Rectangle 3"/>
          <p:cNvSpPr>
            <a:spLocks noChangeArrowheads="1"/>
          </p:cNvSpPr>
          <p:nvPr/>
        </p:nvSpPr>
        <p:spPr bwMode="auto">
          <a:xfrm>
            <a:off x="323850" y="1628775"/>
            <a:ext cx="8388350" cy="1944688"/>
          </a:xfrm>
          <a:prstGeom prst="rect">
            <a:avLst/>
          </a:prstGeom>
          <a:noFill/>
          <a:ln w="12700">
            <a:noFill/>
            <a:miter lim="800000"/>
            <a:headEnd/>
            <a:tailEnd/>
          </a:ln>
          <a:effectLst/>
        </p:spPr>
        <p:txBody>
          <a:bodyPr lIns="90488" tIns="44450" rIns="90488" bIns="44450"/>
          <a:lstStyle/>
          <a:p>
            <a:pPr marL="169863" indent="4763">
              <a:lnSpc>
                <a:spcPct val="120000"/>
              </a:lnSpc>
              <a:spcBef>
                <a:spcPct val="20000"/>
              </a:spcBef>
              <a:defRPr/>
            </a:pPr>
            <a:r>
              <a:rPr lang="en-GB" sz="2400" b="1">
                <a:solidFill>
                  <a:srgbClr val="000099"/>
                </a:solidFill>
                <a:effectLst>
                  <a:outerShdw blurRad="38100" dist="38100" dir="2700000" algn="tl">
                    <a:srgbClr val="000000"/>
                  </a:outerShdw>
                </a:effectLst>
                <a:latin typeface="微軟正黑體" pitchFamily="34" charset="-120"/>
                <a:ea typeface="微軟正黑體" pitchFamily="34" charset="-120"/>
                <a:cs typeface="Arial" charset="0"/>
              </a:rPr>
              <a:t>The train came, and you were just beside the track interchange.It was not possible to stop the train but You could make the train change its course to the disused track and saved most of the kids.</a:t>
            </a:r>
          </a:p>
        </p:txBody>
      </p:sp>
      <p:sp>
        <p:nvSpPr>
          <p:cNvPr id="81924" name="Text Box 4"/>
          <p:cNvSpPr txBox="1">
            <a:spLocks noChangeArrowheads="1"/>
          </p:cNvSpPr>
          <p:nvPr/>
        </p:nvSpPr>
        <p:spPr bwMode="auto">
          <a:xfrm>
            <a:off x="571472" y="3714752"/>
            <a:ext cx="8104216" cy="2751522"/>
          </a:xfrm>
          <a:prstGeom prst="rect">
            <a:avLst/>
          </a:prstGeom>
          <a:noFill/>
          <a:ln w="12700">
            <a:noFill/>
            <a:miter lim="800000"/>
            <a:headEnd/>
            <a:tailEnd/>
          </a:ln>
          <a:effectLst/>
        </p:spPr>
        <p:txBody>
          <a:bodyPr wrap="square">
            <a:spAutoFit/>
          </a:bodyPr>
          <a:lstStyle/>
          <a:p>
            <a:pPr eaLnBrk="0" hangingPunct="0">
              <a:lnSpc>
                <a:spcPct val="120000"/>
              </a:lnSpc>
              <a:spcBef>
                <a:spcPct val="20000"/>
              </a:spcBef>
              <a:defRPr/>
            </a:pPr>
            <a:r>
              <a:rPr kumimoji="0" lang="zh-TW" altLang="en-US" sz="3600" b="1" dirty="0">
                <a:solidFill>
                  <a:srgbClr val="3D4A22"/>
                </a:solidFill>
                <a:latin typeface="華康行書體" pitchFamily="65" charset="-120"/>
                <a:ea typeface="華康行書體" pitchFamily="65" charset="-120"/>
              </a:rPr>
              <a:t>這時火車來了</a:t>
            </a:r>
            <a:r>
              <a:rPr kumimoji="0" lang="zh-CN" altLang="en-US" sz="3600" b="1" dirty="0">
                <a:solidFill>
                  <a:srgbClr val="3D4A22"/>
                </a:solidFill>
                <a:latin typeface="華康行書體" pitchFamily="65" charset="-120"/>
                <a:ea typeface="華康行書體" pitchFamily="65" charset="-120"/>
              </a:rPr>
              <a:t>，</a:t>
            </a:r>
            <a:r>
              <a:rPr kumimoji="0" lang="zh-TW" altLang="en-US" sz="3600" b="1" dirty="0">
                <a:solidFill>
                  <a:srgbClr val="3D4A22"/>
                </a:solidFill>
                <a:latin typeface="華康行書體" pitchFamily="65" charset="-120"/>
                <a:ea typeface="華康行書體" pitchFamily="65" charset="-120"/>
              </a:rPr>
              <a:t>而你正站在鐵軌的切換器旁</a:t>
            </a:r>
            <a:r>
              <a:rPr kumimoji="0" lang="zh-CN" altLang="en-US" sz="3600" b="1" dirty="0">
                <a:solidFill>
                  <a:srgbClr val="3D4A22"/>
                </a:solidFill>
                <a:latin typeface="華康行書體" pitchFamily="65" charset="-120"/>
                <a:ea typeface="華康行書體" pitchFamily="65" charset="-120"/>
              </a:rPr>
              <a:t>。</a:t>
            </a:r>
            <a:r>
              <a:rPr kumimoji="0" lang="zh-TW" altLang="en-US" sz="3600" b="1" dirty="0">
                <a:solidFill>
                  <a:srgbClr val="3D4A22"/>
                </a:solidFill>
                <a:latin typeface="華康行書體" pitchFamily="65" charset="-120"/>
                <a:ea typeface="華康行書體" pitchFamily="65" charset="-120"/>
              </a:rPr>
              <a:t>讓火車停下來已經不可能了</a:t>
            </a:r>
            <a:r>
              <a:rPr kumimoji="0" lang="zh-CN" altLang="en-US" sz="3600" b="1" dirty="0">
                <a:solidFill>
                  <a:srgbClr val="3D4A22"/>
                </a:solidFill>
                <a:latin typeface="華康行書體" pitchFamily="65" charset="-120"/>
                <a:ea typeface="華康行書體" pitchFamily="65" charset="-120"/>
              </a:rPr>
              <a:t>，</a:t>
            </a:r>
            <a:r>
              <a:rPr kumimoji="0" lang="zh-TW" altLang="en-US" sz="3600" b="1" dirty="0">
                <a:solidFill>
                  <a:srgbClr val="3D4A22"/>
                </a:solidFill>
                <a:latin typeface="華康行書體" pitchFamily="65" charset="-120"/>
                <a:ea typeface="華康行書體" pitchFamily="65" charset="-120"/>
              </a:rPr>
              <a:t>但你能讓火車轉往停用的鐵軌</a:t>
            </a:r>
            <a:r>
              <a:rPr kumimoji="0" lang="zh-CN" altLang="en-US" sz="3600" b="1" dirty="0">
                <a:solidFill>
                  <a:srgbClr val="3D4A22"/>
                </a:solidFill>
                <a:latin typeface="華康行書體" pitchFamily="65" charset="-120"/>
                <a:ea typeface="華康行書體" pitchFamily="65" charset="-120"/>
              </a:rPr>
              <a:t>，</a:t>
            </a:r>
            <a:r>
              <a:rPr kumimoji="0" lang="zh-TW" altLang="en-US" sz="3600" b="1" dirty="0">
                <a:solidFill>
                  <a:srgbClr val="3D4A22"/>
                </a:solidFill>
                <a:latin typeface="華康行書體" pitchFamily="65" charset="-120"/>
                <a:ea typeface="華康行書體" pitchFamily="65" charset="-120"/>
              </a:rPr>
              <a:t>這樣的話你就可以救了大多數的小朋友</a:t>
            </a:r>
            <a:r>
              <a:rPr kumimoji="0" lang="zh-CN" altLang="en-US" sz="3600" b="1" dirty="0">
                <a:solidFill>
                  <a:srgbClr val="3D4A22"/>
                </a:solidFill>
                <a:latin typeface="華康行書體" pitchFamily="65" charset="-120"/>
                <a:ea typeface="華康行書體" pitchFamily="65" charset="-120"/>
              </a:rPr>
              <a:t>。</a:t>
            </a:r>
          </a:p>
        </p:txBody>
      </p:sp>
      <p:pic>
        <p:nvPicPr>
          <p:cNvPr id="6149" name="Picture 5" descr="MCMP00640_0000[1]"/>
          <p:cNvPicPr>
            <a:picLocks noChangeAspect="1" noChangeArrowheads="1"/>
          </p:cNvPicPr>
          <p:nvPr/>
        </p:nvPicPr>
        <p:blipFill>
          <a:blip r:embed="rId2" cstate="print"/>
          <a:srcRect/>
          <a:stretch>
            <a:fillRect/>
          </a:stretch>
        </p:blipFill>
        <p:spPr bwMode="auto">
          <a:xfrm>
            <a:off x="7918450" y="0"/>
            <a:ext cx="1225550" cy="1290638"/>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827088" y="404813"/>
            <a:ext cx="7708900" cy="701675"/>
          </a:xfrm>
          <a:prstGeom prst="rect">
            <a:avLst/>
          </a:prstGeom>
          <a:noFill/>
          <a:ln w="12700">
            <a:noFill/>
            <a:miter lim="800000"/>
            <a:headEnd/>
            <a:tailEnd/>
          </a:ln>
        </p:spPr>
        <p:txBody>
          <a:bodyPr>
            <a:spAutoFit/>
          </a:bodyPr>
          <a:lstStyle/>
          <a:p>
            <a:pPr eaLnBrk="0" hangingPunct="0"/>
            <a:r>
              <a:rPr kumimoji="0" lang="en-GB" altLang="zh-TW" sz="4000" b="1">
                <a:solidFill>
                  <a:srgbClr val="000000"/>
                </a:solidFill>
                <a:latin typeface="Arial Unicode MS" pitchFamily="34" charset="-120"/>
                <a:ea typeface="Arial Unicode MS" pitchFamily="34" charset="-120"/>
                <a:cs typeface="Arial Unicode MS" pitchFamily="34" charset="-120"/>
              </a:rPr>
              <a:t>Which one will you choose?</a:t>
            </a:r>
            <a:endParaRPr kumimoji="0" lang="en-US" altLang="zh-CN" sz="4000" b="1">
              <a:solidFill>
                <a:srgbClr val="000000"/>
              </a:solidFill>
              <a:latin typeface="Arial Unicode MS" pitchFamily="34" charset="-120"/>
              <a:ea typeface="Arial Unicode MS" pitchFamily="34" charset="-120"/>
              <a:cs typeface="Arial Unicode MS" pitchFamily="34" charset="-120"/>
            </a:endParaRPr>
          </a:p>
        </p:txBody>
      </p:sp>
      <p:sp>
        <p:nvSpPr>
          <p:cNvPr id="82947" name="Rectangle 3"/>
          <p:cNvSpPr>
            <a:spLocks noChangeArrowheads="1"/>
          </p:cNvSpPr>
          <p:nvPr/>
        </p:nvSpPr>
        <p:spPr bwMode="auto">
          <a:xfrm>
            <a:off x="323850" y="1412875"/>
            <a:ext cx="8623300" cy="2376488"/>
          </a:xfrm>
          <a:prstGeom prst="rect">
            <a:avLst/>
          </a:prstGeom>
          <a:noFill/>
          <a:ln w="12700">
            <a:noFill/>
            <a:miter lim="800000"/>
            <a:headEnd/>
            <a:tailEnd/>
          </a:ln>
          <a:effectLst/>
        </p:spPr>
        <p:txBody>
          <a:bodyPr lIns="90488" tIns="44450" rIns="90488" bIns="44450"/>
          <a:lstStyle/>
          <a:p>
            <a:pPr marL="169863" indent="4763">
              <a:lnSpc>
                <a:spcPct val="120000"/>
              </a:lnSpc>
              <a:spcBef>
                <a:spcPct val="20000"/>
              </a:spcBef>
              <a:defRPr/>
            </a:pPr>
            <a:r>
              <a:rPr lang="en-GB" sz="2400" b="1">
                <a:solidFill>
                  <a:srgbClr val="000099"/>
                </a:solidFill>
                <a:effectLst>
                  <a:outerShdw blurRad="38100" dist="38100" dir="2700000" algn="tl">
                    <a:srgbClr val="000000"/>
                  </a:outerShdw>
                </a:effectLst>
                <a:latin typeface="微軟正黑體" pitchFamily="34" charset="-120"/>
                <a:ea typeface="微軟正黑體" pitchFamily="34" charset="-120"/>
                <a:cs typeface="Arial" charset="0"/>
              </a:rPr>
              <a:t>However, that would also mean the lone child playing by the disused track would be sacrificed. Or would you rather let the train go its way?</a:t>
            </a:r>
          </a:p>
          <a:p>
            <a:pPr marL="169863" indent="4763">
              <a:lnSpc>
                <a:spcPct val="120000"/>
              </a:lnSpc>
              <a:spcBef>
                <a:spcPct val="20000"/>
              </a:spcBef>
              <a:defRPr/>
            </a:pPr>
            <a:r>
              <a:rPr lang="en-GB" sz="2400" b="1">
                <a:solidFill>
                  <a:srgbClr val="000099"/>
                </a:solidFill>
                <a:effectLst>
                  <a:outerShdw blurRad="38100" dist="38100" dir="2700000" algn="tl">
                    <a:srgbClr val="000000"/>
                  </a:outerShdw>
                </a:effectLst>
                <a:latin typeface="微軟正黑體" pitchFamily="34" charset="-120"/>
                <a:ea typeface="微軟正黑體" pitchFamily="34" charset="-120"/>
                <a:cs typeface="Arial" charset="0"/>
              </a:rPr>
              <a:t>Let's take a pause to think what kind of decision we could make................</a:t>
            </a:r>
          </a:p>
        </p:txBody>
      </p:sp>
      <p:sp>
        <p:nvSpPr>
          <p:cNvPr id="82948" name="Text Box 4"/>
          <p:cNvSpPr txBox="1">
            <a:spLocks noChangeArrowheads="1"/>
          </p:cNvSpPr>
          <p:nvPr/>
        </p:nvSpPr>
        <p:spPr bwMode="auto">
          <a:xfrm>
            <a:off x="0" y="3714752"/>
            <a:ext cx="9144000" cy="2862322"/>
          </a:xfrm>
          <a:prstGeom prst="rect">
            <a:avLst/>
          </a:prstGeom>
          <a:noFill/>
          <a:ln w="12700">
            <a:noFill/>
            <a:miter lim="800000"/>
            <a:headEnd/>
            <a:tailEnd/>
          </a:ln>
          <a:effectLst/>
        </p:spPr>
        <p:txBody>
          <a:bodyPr wrap="square">
            <a:spAutoFit/>
          </a:bodyPr>
          <a:lstStyle/>
          <a:p>
            <a:pPr eaLnBrk="0" hangingPunct="0">
              <a:lnSpc>
                <a:spcPct val="120000"/>
              </a:lnSpc>
              <a:spcBef>
                <a:spcPct val="20000"/>
              </a:spcBef>
              <a:defRPr/>
            </a:pPr>
            <a:r>
              <a:rPr kumimoji="0" lang="zh-TW" altLang="en-US" sz="3600" b="1" dirty="0">
                <a:solidFill>
                  <a:srgbClr val="3D4A22"/>
                </a:solidFill>
                <a:latin typeface="華康行書體" pitchFamily="65" charset="-120"/>
                <a:ea typeface="華康行書體" pitchFamily="65" charset="-120"/>
              </a:rPr>
              <a:t>但是</a:t>
            </a:r>
            <a:r>
              <a:rPr kumimoji="0" lang="zh-CN" altLang="en-US" sz="3600" b="1" dirty="0">
                <a:solidFill>
                  <a:srgbClr val="3D4A22"/>
                </a:solidFill>
                <a:latin typeface="華康行書體" pitchFamily="65" charset="-120"/>
                <a:ea typeface="華康行書體" pitchFamily="65" charset="-120"/>
              </a:rPr>
              <a:t>，</a:t>
            </a:r>
            <a:r>
              <a:rPr kumimoji="0" lang="zh-TW" altLang="en-US" sz="3600" b="1" dirty="0">
                <a:solidFill>
                  <a:srgbClr val="3D4A22"/>
                </a:solidFill>
                <a:latin typeface="華康行書體" pitchFamily="65" charset="-120"/>
                <a:ea typeface="華康行書體" pitchFamily="65" charset="-120"/>
              </a:rPr>
              <a:t>那也意味著那個在停用鐵軌上玩的孤獨的小朋友將被犧牲掉</a:t>
            </a:r>
            <a:r>
              <a:rPr kumimoji="0" lang="zh-CN" altLang="en-US" sz="3600" b="1" dirty="0">
                <a:solidFill>
                  <a:srgbClr val="3D4A22"/>
                </a:solidFill>
                <a:latin typeface="華康行書體" pitchFamily="65" charset="-120"/>
                <a:ea typeface="華康行書體" pitchFamily="65" charset="-120"/>
              </a:rPr>
              <a:t>。</a:t>
            </a:r>
            <a:r>
              <a:rPr kumimoji="0" lang="zh-TW" altLang="en-US" sz="3600" b="1" dirty="0">
                <a:solidFill>
                  <a:srgbClr val="3D4A22"/>
                </a:solidFill>
                <a:latin typeface="華康行書體" pitchFamily="65" charset="-120"/>
                <a:ea typeface="華康行書體" pitchFamily="65" charset="-120"/>
              </a:rPr>
              <a:t>你該怎麼辦</a:t>
            </a:r>
            <a:r>
              <a:rPr kumimoji="0" lang="zh-CN" altLang="en-US" sz="3600" b="1" dirty="0">
                <a:solidFill>
                  <a:srgbClr val="3D4A22"/>
                </a:solidFill>
                <a:latin typeface="華康行書體" pitchFamily="65" charset="-120"/>
                <a:ea typeface="華康行書體" pitchFamily="65" charset="-120"/>
              </a:rPr>
              <a:t>？</a:t>
            </a:r>
            <a:r>
              <a:rPr kumimoji="0" lang="zh-TW" altLang="en-US" sz="3600" b="1" dirty="0">
                <a:solidFill>
                  <a:srgbClr val="3D4A22"/>
                </a:solidFill>
                <a:latin typeface="華康行書體" pitchFamily="65" charset="-120"/>
                <a:ea typeface="華康行書體" pitchFamily="65" charset="-120"/>
              </a:rPr>
              <a:t>或者就讓火車自己開過去嗎</a:t>
            </a:r>
            <a:r>
              <a:rPr kumimoji="0" lang="zh-CN" altLang="en-US" sz="3600" b="1" dirty="0">
                <a:solidFill>
                  <a:srgbClr val="3D4A22"/>
                </a:solidFill>
                <a:latin typeface="華康行書體" pitchFamily="65" charset="-120"/>
                <a:ea typeface="華康行書體" pitchFamily="65" charset="-120"/>
              </a:rPr>
              <a:t>？</a:t>
            </a:r>
          </a:p>
          <a:p>
            <a:pPr eaLnBrk="0" hangingPunct="0">
              <a:lnSpc>
                <a:spcPct val="120000"/>
              </a:lnSpc>
              <a:spcBef>
                <a:spcPct val="20000"/>
              </a:spcBef>
              <a:defRPr/>
            </a:pPr>
            <a:r>
              <a:rPr kumimoji="0" lang="zh-TW" altLang="en-US" sz="3600" b="1" dirty="0">
                <a:solidFill>
                  <a:srgbClr val="3D4A22"/>
                </a:solidFill>
                <a:latin typeface="華康行書體" pitchFamily="65" charset="-120"/>
                <a:ea typeface="華康行書體" pitchFamily="65" charset="-120"/>
              </a:rPr>
              <a:t>讓我們停一下</a:t>
            </a:r>
            <a:r>
              <a:rPr kumimoji="0" lang="zh-CN" altLang="en-US" sz="3600" b="1" dirty="0">
                <a:solidFill>
                  <a:srgbClr val="3D4A22"/>
                </a:solidFill>
                <a:latin typeface="華康行書體" pitchFamily="65" charset="-120"/>
                <a:ea typeface="華康行書體" pitchFamily="65" charset="-120"/>
              </a:rPr>
              <a:t>，</a:t>
            </a:r>
            <a:r>
              <a:rPr kumimoji="0" lang="zh-TW" altLang="en-US" sz="3600" b="1" dirty="0">
                <a:solidFill>
                  <a:srgbClr val="3D4A22"/>
                </a:solidFill>
                <a:latin typeface="華康行書體" pitchFamily="65" charset="-120"/>
                <a:ea typeface="華康行書體" pitchFamily="65" charset="-120"/>
              </a:rPr>
              <a:t>想想我們會做怎樣的決定</a:t>
            </a:r>
            <a:r>
              <a:rPr kumimoji="0" lang="zh-CN" altLang="en-US" sz="3600" b="1" dirty="0">
                <a:solidFill>
                  <a:srgbClr val="3D4A22"/>
                </a:solidFill>
                <a:latin typeface="華康行書體" pitchFamily="65" charset="-120"/>
                <a:ea typeface="華康行書體" pitchFamily="65" charset="-120"/>
              </a:rPr>
              <a:t>。</a:t>
            </a:r>
          </a:p>
        </p:txBody>
      </p:sp>
      <p:pic>
        <p:nvPicPr>
          <p:cNvPr id="7173" name="Picture 5" descr="MCMP00640_0000[1]"/>
          <p:cNvPicPr>
            <a:picLocks noChangeAspect="1" noChangeArrowheads="1"/>
          </p:cNvPicPr>
          <p:nvPr/>
        </p:nvPicPr>
        <p:blipFill>
          <a:blip r:embed="rId2" cstate="print"/>
          <a:srcRect/>
          <a:stretch>
            <a:fillRect/>
          </a:stretch>
        </p:blipFill>
        <p:spPr bwMode="auto">
          <a:xfrm>
            <a:off x="7918450" y="0"/>
            <a:ext cx="1225550" cy="1290638"/>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827088" y="404813"/>
            <a:ext cx="7708900" cy="701675"/>
          </a:xfrm>
          <a:prstGeom prst="rect">
            <a:avLst/>
          </a:prstGeom>
          <a:noFill/>
          <a:ln w="12700">
            <a:noFill/>
            <a:miter lim="800000"/>
            <a:headEnd/>
            <a:tailEnd/>
          </a:ln>
        </p:spPr>
        <p:txBody>
          <a:bodyPr>
            <a:spAutoFit/>
          </a:bodyPr>
          <a:lstStyle/>
          <a:p>
            <a:pPr eaLnBrk="0" hangingPunct="0"/>
            <a:r>
              <a:rPr kumimoji="0" lang="en-GB" altLang="zh-TW" sz="4000" b="1">
                <a:solidFill>
                  <a:srgbClr val="000000"/>
                </a:solidFill>
                <a:latin typeface="Arial Unicode MS" pitchFamily="34" charset="-120"/>
                <a:ea typeface="Arial Unicode MS" pitchFamily="34" charset="-120"/>
                <a:cs typeface="Arial Unicode MS" pitchFamily="34" charset="-120"/>
              </a:rPr>
              <a:t>Which one will you choose?</a:t>
            </a:r>
            <a:endParaRPr kumimoji="0" lang="en-US" altLang="zh-CN" sz="4000" b="1">
              <a:solidFill>
                <a:srgbClr val="000000"/>
              </a:solidFill>
              <a:latin typeface="Arial Unicode MS" pitchFamily="34" charset="-120"/>
              <a:ea typeface="Arial Unicode MS" pitchFamily="34" charset="-120"/>
              <a:cs typeface="Arial Unicode MS" pitchFamily="34" charset="-120"/>
            </a:endParaRPr>
          </a:p>
        </p:txBody>
      </p:sp>
      <p:sp>
        <p:nvSpPr>
          <p:cNvPr id="83971" name="Rectangle 3"/>
          <p:cNvSpPr>
            <a:spLocks noChangeArrowheads="1"/>
          </p:cNvSpPr>
          <p:nvPr/>
        </p:nvSpPr>
        <p:spPr bwMode="auto">
          <a:xfrm>
            <a:off x="827088" y="1557338"/>
            <a:ext cx="7772400" cy="4465637"/>
          </a:xfrm>
          <a:prstGeom prst="rect">
            <a:avLst/>
          </a:prstGeom>
          <a:noFill/>
          <a:ln w="12700">
            <a:noFill/>
            <a:miter lim="800000"/>
            <a:headEnd/>
            <a:tailEnd/>
          </a:ln>
          <a:effectLst/>
        </p:spPr>
        <p:txBody>
          <a:bodyPr lIns="90488" tIns="44450" rIns="90488" bIns="44450"/>
          <a:lstStyle/>
          <a:p>
            <a:pPr marL="58738" algn="just">
              <a:lnSpc>
                <a:spcPct val="120000"/>
              </a:lnSpc>
              <a:spcBef>
                <a:spcPct val="20000"/>
              </a:spcBef>
              <a:defRPr/>
            </a:pPr>
            <a:r>
              <a:rPr lang="en-GB" sz="2400" b="1" dirty="0">
                <a:solidFill>
                  <a:srgbClr val="000099"/>
                </a:solidFill>
                <a:effectLst>
                  <a:outerShdw blurRad="38100" dist="38100" dir="2700000" algn="tl">
                    <a:srgbClr val="000000"/>
                  </a:outerShdw>
                </a:effectLst>
                <a:latin typeface="微軟正黑體" pitchFamily="34" charset="-120"/>
                <a:ea typeface="微軟正黑體" pitchFamily="34" charset="-120"/>
                <a:cs typeface="Arial" charset="0"/>
              </a:rPr>
              <a:t>Analyse the situation………….</a:t>
            </a:r>
          </a:p>
          <a:p>
            <a:pPr marL="58738" algn="just">
              <a:lnSpc>
                <a:spcPct val="120000"/>
              </a:lnSpc>
              <a:spcBef>
                <a:spcPct val="20000"/>
              </a:spcBef>
              <a:defRPr/>
            </a:pPr>
            <a:r>
              <a:rPr lang="zh-TW" altLang="en-GB" sz="2800" b="1" dirty="0">
                <a:effectLst>
                  <a:outerShdw blurRad="38100" dist="38100" dir="2700000" algn="tl">
                    <a:srgbClr val="000000"/>
                  </a:outerShdw>
                </a:effectLst>
                <a:latin typeface="微軟正黑體" pitchFamily="34" charset="-120"/>
                <a:ea typeface="微軟正黑體" pitchFamily="34" charset="-120"/>
                <a:cs typeface="Arial" charset="0"/>
              </a:rPr>
              <a:t>分析一下形勢</a:t>
            </a:r>
            <a:r>
              <a:rPr lang="en-GB" altLang="zh-CN" sz="2800" b="1" dirty="0">
                <a:effectLst>
                  <a:outerShdw blurRad="38100" dist="38100" dir="2700000" algn="tl">
                    <a:srgbClr val="000000"/>
                  </a:outerShdw>
                </a:effectLst>
                <a:latin typeface="微軟正黑體" pitchFamily="34" charset="-120"/>
                <a:ea typeface="微軟正黑體" pitchFamily="34" charset="-120"/>
                <a:cs typeface="Arial" charset="0"/>
              </a:rPr>
              <a:t>…</a:t>
            </a:r>
          </a:p>
          <a:p>
            <a:pPr marL="58738" algn="just">
              <a:lnSpc>
                <a:spcPct val="120000"/>
              </a:lnSpc>
              <a:spcBef>
                <a:spcPct val="20000"/>
              </a:spcBef>
              <a:defRPr/>
            </a:pPr>
            <a:r>
              <a:rPr lang="en-GB" sz="2400" b="1" dirty="0">
                <a:solidFill>
                  <a:srgbClr val="000099"/>
                </a:solidFill>
                <a:effectLst>
                  <a:outerShdw blurRad="38100" dist="38100" dir="2700000" algn="tl">
                    <a:srgbClr val="000000"/>
                  </a:outerShdw>
                </a:effectLst>
                <a:latin typeface="微軟正黑體" pitchFamily="34" charset="-120"/>
                <a:ea typeface="微軟正黑體" pitchFamily="34" charset="-120"/>
                <a:cs typeface="Arial" charset="0"/>
              </a:rPr>
              <a:t>Think and reflect…….</a:t>
            </a:r>
          </a:p>
          <a:p>
            <a:pPr marL="58738" algn="just">
              <a:lnSpc>
                <a:spcPct val="120000"/>
              </a:lnSpc>
              <a:spcBef>
                <a:spcPct val="20000"/>
              </a:spcBef>
              <a:defRPr/>
            </a:pPr>
            <a:r>
              <a:rPr lang="en-GB" sz="3000" b="1" dirty="0">
                <a:solidFill>
                  <a:srgbClr val="000099"/>
                </a:solidFill>
                <a:effectLst>
                  <a:outerShdw blurRad="38100" dist="38100" dir="2700000" algn="tl">
                    <a:srgbClr val="000000"/>
                  </a:outerShdw>
                </a:effectLst>
                <a:latin typeface="微軟正黑體" pitchFamily="34" charset="-120"/>
                <a:ea typeface="微軟正黑體" pitchFamily="34" charset="-120"/>
                <a:cs typeface="Arial" charset="0"/>
              </a:rPr>
              <a:t> </a:t>
            </a:r>
            <a:r>
              <a:rPr lang="zh-TW" altLang="en-GB" sz="2800" b="1" dirty="0">
                <a:effectLst>
                  <a:outerShdw blurRad="38100" dist="38100" dir="2700000" algn="tl">
                    <a:srgbClr val="000000"/>
                  </a:outerShdw>
                </a:effectLst>
                <a:latin typeface="微軟正黑體" pitchFamily="34" charset="-120"/>
                <a:ea typeface="微軟正黑體" pitchFamily="34" charset="-120"/>
                <a:cs typeface="Arial" charset="0"/>
              </a:rPr>
              <a:t>仔細想想</a:t>
            </a:r>
            <a:r>
              <a:rPr lang="en-GB" altLang="zh-CN" sz="2800" b="1" dirty="0">
                <a:effectLst>
                  <a:outerShdw blurRad="38100" dist="38100" dir="2700000" algn="tl">
                    <a:srgbClr val="000000"/>
                  </a:outerShdw>
                </a:effectLst>
                <a:latin typeface="微軟正黑體" pitchFamily="34" charset="-120"/>
                <a:ea typeface="微軟正黑體" pitchFamily="34" charset="-120"/>
                <a:cs typeface="Arial" charset="0"/>
              </a:rPr>
              <a:t>…</a:t>
            </a:r>
          </a:p>
          <a:p>
            <a:pPr marL="58738" algn="just">
              <a:lnSpc>
                <a:spcPct val="120000"/>
              </a:lnSpc>
              <a:spcBef>
                <a:spcPct val="20000"/>
              </a:spcBef>
              <a:defRPr/>
            </a:pPr>
            <a:r>
              <a:rPr lang="en-GB" sz="2400" b="1" dirty="0">
                <a:solidFill>
                  <a:srgbClr val="000099"/>
                </a:solidFill>
                <a:effectLst>
                  <a:outerShdw blurRad="38100" dist="38100" dir="2700000" algn="tl">
                    <a:srgbClr val="000000"/>
                  </a:outerShdw>
                </a:effectLst>
                <a:latin typeface="微軟正黑體" pitchFamily="34" charset="-120"/>
                <a:ea typeface="微軟正黑體" pitchFamily="34" charset="-120"/>
                <a:cs typeface="Arial" charset="0"/>
              </a:rPr>
              <a:t>Decided your answer !!!!</a:t>
            </a:r>
          </a:p>
          <a:p>
            <a:pPr marL="58738" algn="just">
              <a:lnSpc>
                <a:spcPct val="120000"/>
              </a:lnSpc>
              <a:spcBef>
                <a:spcPct val="20000"/>
              </a:spcBef>
              <a:defRPr/>
            </a:pPr>
            <a:r>
              <a:rPr lang="zh-TW" altLang="en-GB" sz="2800" b="1" dirty="0">
                <a:effectLst>
                  <a:outerShdw blurRad="38100" dist="38100" dir="2700000" algn="tl">
                    <a:srgbClr val="000000"/>
                  </a:outerShdw>
                </a:effectLst>
                <a:latin typeface="微軟正黑體" pitchFamily="34" charset="-120"/>
                <a:ea typeface="微軟正黑體" pitchFamily="34" charset="-120"/>
                <a:cs typeface="Arial" charset="0"/>
              </a:rPr>
              <a:t>給出你的答案</a:t>
            </a:r>
            <a:r>
              <a:rPr lang="en-GB" altLang="zh-CN" sz="2800" b="1" dirty="0">
                <a:effectLst>
                  <a:outerShdw blurRad="38100" dist="38100" dir="2700000" algn="tl">
                    <a:srgbClr val="000000"/>
                  </a:outerShdw>
                </a:effectLst>
                <a:latin typeface="微軟正黑體" pitchFamily="34" charset="-120"/>
                <a:ea typeface="微軟正黑體" pitchFamily="34" charset="-120"/>
                <a:cs typeface="Arial" charset="0"/>
              </a:rPr>
              <a:t>!!!</a:t>
            </a:r>
          </a:p>
          <a:p>
            <a:pPr marL="58738" algn="just">
              <a:lnSpc>
                <a:spcPct val="120000"/>
              </a:lnSpc>
              <a:spcBef>
                <a:spcPct val="20000"/>
              </a:spcBef>
              <a:defRPr/>
            </a:pPr>
            <a:r>
              <a:rPr lang="en-GB" sz="2400" b="1" dirty="0">
                <a:solidFill>
                  <a:srgbClr val="000099"/>
                </a:solidFill>
                <a:effectLst>
                  <a:outerShdw blurRad="38100" dist="38100" dir="2700000" algn="tl">
                    <a:srgbClr val="000000"/>
                  </a:outerShdw>
                </a:effectLst>
                <a:latin typeface="微軟正黑體" pitchFamily="34" charset="-120"/>
                <a:ea typeface="微軟正黑體" pitchFamily="34" charset="-120"/>
                <a:cs typeface="Arial" charset="0"/>
              </a:rPr>
              <a:t>Now … go ahead</a:t>
            </a:r>
            <a:endParaRPr lang="en-GB" altLang="zh-CN" sz="2400" b="1" dirty="0">
              <a:solidFill>
                <a:srgbClr val="000099"/>
              </a:solidFill>
              <a:effectLst>
                <a:outerShdw blurRad="38100" dist="38100" dir="2700000" algn="tl">
                  <a:srgbClr val="000000"/>
                </a:outerShdw>
              </a:effectLst>
              <a:latin typeface="微軟正黑體" pitchFamily="34" charset="-120"/>
              <a:ea typeface="微軟正黑體" pitchFamily="34" charset="-120"/>
              <a:cs typeface="Arial" charset="0"/>
            </a:endParaRPr>
          </a:p>
          <a:p>
            <a:pPr marL="58738" algn="just">
              <a:lnSpc>
                <a:spcPct val="120000"/>
              </a:lnSpc>
              <a:spcBef>
                <a:spcPct val="20000"/>
              </a:spcBef>
              <a:defRPr/>
            </a:pPr>
            <a:r>
              <a:rPr lang="zh-TW" altLang="en-GB" sz="2800" b="1" dirty="0">
                <a:effectLst>
                  <a:outerShdw blurRad="38100" dist="38100" dir="2700000" algn="tl">
                    <a:srgbClr val="000000"/>
                  </a:outerShdw>
                </a:effectLst>
                <a:latin typeface="微軟正黑體" pitchFamily="34" charset="-120"/>
                <a:ea typeface="微軟正黑體" pitchFamily="34" charset="-120"/>
                <a:cs typeface="Arial" charset="0"/>
              </a:rPr>
              <a:t>現在</a:t>
            </a:r>
            <a:r>
              <a:rPr lang="en-GB" altLang="zh-CN" sz="2800" b="1" dirty="0">
                <a:effectLst>
                  <a:outerShdw blurRad="38100" dist="38100" dir="2700000" algn="tl">
                    <a:srgbClr val="000000"/>
                  </a:outerShdw>
                </a:effectLst>
                <a:latin typeface="微軟正黑體" pitchFamily="34" charset="-120"/>
                <a:ea typeface="微軟正黑體" pitchFamily="34" charset="-120"/>
                <a:cs typeface="Arial" charset="0"/>
              </a:rPr>
              <a:t>…</a:t>
            </a:r>
            <a:r>
              <a:rPr lang="zh-TW" altLang="en-GB" sz="2800" b="1" dirty="0">
                <a:effectLst>
                  <a:outerShdw blurRad="38100" dist="38100" dir="2700000" algn="tl">
                    <a:srgbClr val="000000"/>
                  </a:outerShdw>
                </a:effectLst>
                <a:latin typeface="微軟正黑體" pitchFamily="34" charset="-120"/>
                <a:ea typeface="微軟正黑體" pitchFamily="34" charset="-120"/>
                <a:cs typeface="Arial" charset="0"/>
              </a:rPr>
              <a:t>繼續</a:t>
            </a:r>
            <a:r>
              <a:rPr lang="en-GB" altLang="zh-CN" sz="2800" b="1" dirty="0">
                <a:effectLst>
                  <a:outerShdw blurRad="38100" dist="38100" dir="2700000" algn="tl">
                    <a:srgbClr val="000000"/>
                  </a:outerShdw>
                </a:effectLst>
                <a:latin typeface="微軟正黑體" pitchFamily="34" charset="-120"/>
                <a:ea typeface="微軟正黑體" pitchFamily="34" charset="-120"/>
                <a:cs typeface="Arial" charset="0"/>
              </a:rPr>
              <a:t>!!!</a:t>
            </a:r>
          </a:p>
        </p:txBody>
      </p:sp>
      <p:pic>
        <p:nvPicPr>
          <p:cNvPr id="8196" name="Picture 4" descr="MCMP00640_0000[1]"/>
          <p:cNvPicPr>
            <a:picLocks noChangeAspect="1" noChangeArrowheads="1"/>
          </p:cNvPicPr>
          <p:nvPr/>
        </p:nvPicPr>
        <p:blipFill>
          <a:blip r:embed="rId2" cstate="print"/>
          <a:srcRect/>
          <a:stretch>
            <a:fillRect/>
          </a:stretch>
        </p:blipFill>
        <p:spPr bwMode="auto">
          <a:xfrm>
            <a:off x="7918450" y="0"/>
            <a:ext cx="1225550" cy="1290638"/>
          </a:xfrm>
          <a:prstGeom prst="rect">
            <a:avLst/>
          </a:prstGeom>
          <a:noFill/>
          <a:ln w="9525">
            <a:noFill/>
            <a:miter lim="800000"/>
            <a:headEnd/>
            <a:tailEnd/>
          </a:ln>
        </p:spPr>
      </p:pic>
    </p:spTree>
  </p:cSld>
  <p:clrMapOvr>
    <a:masterClrMapping/>
  </p:clrMapOvr>
  <p:transition spd="slow">
    <p:comb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827088" y="404813"/>
            <a:ext cx="7708900" cy="701675"/>
          </a:xfrm>
          <a:prstGeom prst="rect">
            <a:avLst/>
          </a:prstGeom>
          <a:noFill/>
          <a:ln w="12700">
            <a:noFill/>
            <a:miter lim="800000"/>
            <a:headEnd/>
            <a:tailEnd/>
          </a:ln>
        </p:spPr>
        <p:txBody>
          <a:bodyPr>
            <a:spAutoFit/>
          </a:bodyPr>
          <a:lstStyle/>
          <a:p>
            <a:pPr eaLnBrk="0" hangingPunct="0"/>
            <a:r>
              <a:rPr kumimoji="0" lang="en-GB" altLang="zh-TW" sz="4000" b="1">
                <a:solidFill>
                  <a:srgbClr val="000000"/>
                </a:solidFill>
                <a:latin typeface="Arial Unicode MS" pitchFamily="34" charset="-120"/>
                <a:ea typeface="Arial Unicode MS" pitchFamily="34" charset="-120"/>
                <a:cs typeface="Arial Unicode MS" pitchFamily="34" charset="-120"/>
              </a:rPr>
              <a:t>Which one will you choose?</a:t>
            </a:r>
            <a:endParaRPr kumimoji="0" lang="en-US" altLang="zh-CN" sz="4000" b="1">
              <a:solidFill>
                <a:srgbClr val="000000"/>
              </a:solidFill>
              <a:latin typeface="Arial Unicode MS" pitchFamily="34" charset="-120"/>
              <a:ea typeface="Arial Unicode MS" pitchFamily="34" charset="-120"/>
              <a:cs typeface="Arial Unicode MS" pitchFamily="34" charset="-120"/>
            </a:endParaRPr>
          </a:p>
        </p:txBody>
      </p:sp>
      <p:sp>
        <p:nvSpPr>
          <p:cNvPr id="91139" name="Rectangle 3"/>
          <p:cNvSpPr>
            <a:spLocks noChangeArrowheads="1"/>
          </p:cNvSpPr>
          <p:nvPr/>
        </p:nvSpPr>
        <p:spPr bwMode="auto">
          <a:xfrm>
            <a:off x="179388" y="1412874"/>
            <a:ext cx="8701087" cy="5087959"/>
          </a:xfrm>
          <a:prstGeom prst="rect">
            <a:avLst/>
          </a:prstGeom>
          <a:noFill/>
          <a:ln w="12700">
            <a:noFill/>
            <a:miter lim="800000"/>
            <a:headEnd/>
            <a:tailEnd/>
          </a:ln>
          <a:effectLst/>
        </p:spPr>
        <p:txBody>
          <a:bodyPr lIns="90488" tIns="44450" rIns="90488" bIns="44450"/>
          <a:lstStyle/>
          <a:p>
            <a:pPr marL="169863" indent="4763">
              <a:lnSpc>
                <a:spcPct val="120000"/>
              </a:lnSpc>
              <a:spcBef>
                <a:spcPct val="20000"/>
              </a:spcBef>
              <a:defRPr/>
            </a:pPr>
            <a:r>
              <a:rPr lang="en-GB" sz="2400" b="1" dirty="0">
                <a:solidFill>
                  <a:srgbClr val="000099"/>
                </a:solidFill>
                <a:effectLst>
                  <a:outerShdw blurRad="38100" dist="38100" dir="2700000" algn="tl">
                    <a:srgbClr val="000000"/>
                  </a:outerShdw>
                </a:effectLst>
                <a:latin typeface="微軟正黑體" pitchFamily="34" charset="-120"/>
                <a:ea typeface="微軟正黑體" pitchFamily="34" charset="-120"/>
              </a:rPr>
              <a:t>To make the proper decision is not try to change the course of the train because the kids playing on the operational track should have known very well that track was still in use, and that they should have run away if they heard the train's sirens.</a:t>
            </a:r>
            <a:endParaRPr lang="en-GB" altLang="zh-TW" sz="2400" b="1" dirty="0">
              <a:solidFill>
                <a:srgbClr val="000099"/>
              </a:solidFill>
              <a:effectLst>
                <a:outerShdw blurRad="38100" dist="38100" dir="2700000" algn="tl">
                  <a:srgbClr val="000000"/>
                </a:outerShdw>
              </a:effectLst>
              <a:latin typeface="微軟正黑體" pitchFamily="34" charset="-120"/>
              <a:ea typeface="微軟正黑體" pitchFamily="34" charset="-120"/>
            </a:endParaRPr>
          </a:p>
          <a:p>
            <a:pPr marL="169863" indent="4763">
              <a:lnSpc>
                <a:spcPct val="120000"/>
              </a:lnSpc>
              <a:spcBef>
                <a:spcPct val="20000"/>
              </a:spcBef>
              <a:defRPr/>
            </a:pPr>
            <a:r>
              <a:rPr lang="zh-TW" altLang="en-GB" sz="3600" b="1" dirty="0" smtClean="0">
                <a:solidFill>
                  <a:srgbClr val="3D4A22"/>
                </a:solidFill>
                <a:latin typeface="華康行書體" pitchFamily="65" charset="-120"/>
                <a:ea typeface="華康行書體" pitchFamily="65" charset="-120"/>
              </a:rPr>
              <a:t>正確</a:t>
            </a:r>
            <a:r>
              <a:rPr lang="zh-TW" altLang="en-GB" sz="3600" b="1" dirty="0">
                <a:solidFill>
                  <a:srgbClr val="3D4A22"/>
                </a:solidFill>
                <a:latin typeface="華康行書體" pitchFamily="65" charset="-120"/>
                <a:ea typeface="華康行書體" pitchFamily="65" charset="-120"/>
              </a:rPr>
              <a:t>的決定是</a:t>
            </a:r>
            <a:r>
              <a:rPr lang="en-GB" altLang="zh-CN" sz="3600" b="1" dirty="0">
                <a:solidFill>
                  <a:srgbClr val="3D4A22"/>
                </a:solidFill>
                <a:latin typeface="華康行書體" pitchFamily="65" charset="-120"/>
                <a:ea typeface="華康行書體" pitchFamily="65" charset="-120"/>
              </a:rPr>
              <a:t>– </a:t>
            </a:r>
            <a:r>
              <a:rPr lang="zh-TW" altLang="en-GB" sz="3600" b="1" dirty="0">
                <a:solidFill>
                  <a:srgbClr val="3D4A22"/>
                </a:solidFill>
                <a:latin typeface="華康行書體" pitchFamily="65" charset="-120"/>
                <a:ea typeface="華康行書體" pitchFamily="65" charset="-120"/>
              </a:rPr>
              <a:t>不要試圖讓火車變道</a:t>
            </a:r>
            <a:r>
              <a:rPr lang="zh-CN" altLang="en-GB" sz="3600" b="1" dirty="0">
                <a:solidFill>
                  <a:srgbClr val="3D4A22"/>
                </a:solidFill>
                <a:latin typeface="華康行書體" pitchFamily="65" charset="-120"/>
                <a:ea typeface="華康行書體" pitchFamily="65" charset="-120"/>
              </a:rPr>
              <a:t>，</a:t>
            </a:r>
            <a:r>
              <a:rPr lang="zh-TW" altLang="en-GB" sz="3600" b="1" dirty="0">
                <a:solidFill>
                  <a:srgbClr val="3D4A22"/>
                </a:solidFill>
                <a:latin typeface="華康行書體" pitchFamily="65" charset="-120"/>
                <a:ea typeface="華康行書體" pitchFamily="65" charset="-120"/>
              </a:rPr>
              <a:t>因為在鐵軌上玩的孩子們當然知道軌道正在使用</a:t>
            </a:r>
            <a:r>
              <a:rPr lang="zh-CN" altLang="en-GB" sz="3600" b="1" dirty="0">
                <a:solidFill>
                  <a:srgbClr val="3D4A22"/>
                </a:solidFill>
                <a:latin typeface="華康行書體" pitchFamily="65" charset="-120"/>
                <a:ea typeface="華康行書體" pitchFamily="65" charset="-120"/>
              </a:rPr>
              <a:t>，</a:t>
            </a:r>
            <a:r>
              <a:rPr lang="zh-TW" altLang="en-GB" sz="3600" b="1" dirty="0">
                <a:solidFill>
                  <a:srgbClr val="3D4A22"/>
                </a:solidFill>
                <a:latin typeface="華康行書體" pitchFamily="65" charset="-120"/>
                <a:ea typeface="華康行書體" pitchFamily="65" charset="-120"/>
              </a:rPr>
              <a:t>如果她們聽到火車鳴笛</a:t>
            </a:r>
            <a:r>
              <a:rPr lang="zh-CN" altLang="en-GB" sz="3600" b="1" dirty="0">
                <a:solidFill>
                  <a:srgbClr val="3D4A22"/>
                </a:solidFill>
                <a:latin typeface="華康行書體" pitchFamily="65" charset="-120"/>
                <a:ea typeface="華康行書體" pitchFamily="65" charset="-120"/>
              </a:rPr>
              <a:t>，</a:t>
            </a:r>
            <a:r>
              <a:rPr lang="zh-TW" altLang="en-GB" sz="3600" b="1" dirty="0">
                <a:solidFill>
                  <a:srgbClr val="3D4A22"/>
                </a:solidFill>
                <a:latin typeface="華康行書體" pitchFamily="65" charset="-120"/>
                <a:ea typeface="華康行書體" pitchFamily="65" charset="-120"/>
              </a:rPr>
              <a:t>自然會跑開的</a:t>
            </a:r>
            <a:r>
              <a:rPr lang="zh-CN" altLang="en-GB" sz="3600" b="1" dirty="0">
                <a:solidFill>
                  <a:srgbClr val="3D4A22"/>
                </a:solidFill>
                <a:latin typeface="華康行書體" pitchFamily="65" charset="-120"/>
                <a:ea typeface="華康行書體" pitchFamily="65" charset="-120"/>
              </a:rPr>
              <a:t>。</a:t>
            </a:r>
          </a:p>
        </p:txBody>
      </p:sp>
      <p:pic>
        <p:nvPicPr>
          <p:cNvPr id="9220" name="Picture 4" descr="MCMP00640_0000[1]"/>
          <p:cNvPicPr>
            <a:picLocks noChangeAspect="1" noChangeArrowheads="1"/>
          </p:cNvPicPr>
          <p:nvPr/>
        </p:nvPicPr>
        <p:blipFill>
          <a:blip r:embed="rId2" cstate="print"/>
          <a:srcRect/>
          <a:stretch>
            <a:fillRect/>
          </a:stretch>
        </p:blipFill>
        <p:spPr bwMode="auto">
          <a:xfrm>
            <a:off x="7918450" y="0"/>
            <a:ext cx="1225550" cy="1290638"/>
          </a:xfrm>
          <a:prstGeom prst="rect">
            <a:avLst/>
          </a:prstGeom>
          <a:noFill/>
          <a:ln w="9525">
            <a:noFill/>
            <a:miter lim="800000"/>
            <a:headEnd/>
            <a:tailEnd/>
          </a:ln>
        </p:spPr>
      </p:pic>
    </p:spTree>
  </p:cSld>
  <p:clrMapOvr>
    <a:masterClrMapping/>
  </p:clrMapOvr>
  <p:transition spd="slow">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55650" y="404813"/>
            <a:ext cx="7708900" cy="701675"/>
          </a:xfrm>
          <a:prstGeom prst="rect">
            <a:avLst/>
          </a:prstGeom>
          <a:noFill/>
          <a:ln w="12700">
            <a:noFill/>
            <a:miter lim="800000"/>
            <a:headEnd/>
            <a:tailEnd/>
          </a:ln>
        </p:spPr>
        <p:txBody>
          <a:bodyPr>
            <a:spAutoFit/>
          </a:bodyPr>
          <a:lstStyle/>
          <a:p>
            <a:pPr eaLnBrk="0" hangingPunct="0"/>
            <a:r>
              <a:rPr kumimoji="0" lang="en-GB" altLang="zh-TW" sz="4000" b="1">
                <a:solidFill>
                  <a:srgbClr val="000000"/>
                </a:solidFill>
                <a:latin typeface="Arial Unicode MS" pitchFamily="34" charset="-120"/>
                <a:ea typeface="Arial Unicode MS" pitchFamily="34" charset="-120"/>
                <a:cs typeface="Arial Unicode MS" pitchFamily="34" charset="-120"/>
              </a:rPr>
              <a:t>Which one will you choose?</a:t>
            </a:r>
            <a:endParaRPr kumimoji="0" lang="en-US" altLang="zh-CN" sz="4000" b="1">
              <a:solidFill>
                <a:srgbClr val="000000"/>
              </a:solidFill>
              <a:latin typeface="Arial Unicode MS" pitchFamily="34" charset="-120"/>
              <a:ea typeface="Arial Unicode MS" pitchFamily="34" charset="-120"/>
              <a:cs typeface="Arial Unicode MS" pitchFamily="34" charset="-120"/>
            </a:endParaRPr>
          </a:p>
        </p:txBody>
      </p:sp>
      <p:sp>
        <p:nvSpPr>
          <p:cNvPr id="90115" name="Rectangle 3"/>
          <p:cNvSpPr>
            <a:spLocks noChangeArrowheads="1"/>
          </p:cNvSpPr>
          <p:nvPr/>
        </p:nvSpPr>
        <p:spPr bwMode="auto">
          <a:xfrm>
            <a:off x="179388" y="1700213"/>
            <a:ext cx="8656637" cy="4729183"/>
          </a:xfrm>
          <a:prstGeom prst="rect">
            <a:avLst/>
          </a:prstGeom>
          <a:noFill/>
          <a:ln w="12700">
            <a:noFill/>
            <a:miter lim="800000"/>
            <a:headEnd/>
            <a:tailEnd/>
          </a:ln>
          <a:effectLst/>
        </p:spPr>
        <p:txBody>
          <a:bodyPr lIns="90488" tIns="44450" rIns="90488" bIns="44450"/>
          <a:lstStyle/>
          <a:p>
            <a:pPr marL="169863" indent="4763">
              <a:lnSpc>
                <a:spcPct val="120000"/>
              </a:lnSpc>
              <a:spcBef>
                <a:spcPct val="20000"/>
              </a:spcBef>
              <a:defRPr/>
            </a:pPr>
            <a:r>
              <a:rPr lang="en-GB" sz="2400" b="1" dirty="0">
                <a:solidFill>
                  <a:srgbClr val="000099"/>
                </a:solidFill>
                <a:effectLst>
                  <a:outerShdw blurRad="38100" dist="38100" dir="2700000" algn="tl">
                    <a:srgbClr val="000000"/>
                  </a:outerShdw>
                </a:effectLst>
                <a:latin typeface="微軟正黑體" pitchFamily="34" charset="-120"/>
                <a:ea typeface="微軟正黑體" pitchFamily="34" charset="-120"/>
              </a:rPr>
              <a:t>If the train was diverted, that lone child would definitely die because he never thought the train could come over to that track! Moreover, that track was not in use probably because it was not safe. </a:t>
            </a:r>
            <a:endParaRPr lang="en-GB" altLang="zh-TW" sz="2400" b="1" dirty="0">
              <a:solidFill>
                <a:srgbClr val="000099"/>
              </a:solidFill>
              <a:effectLst>
                <a:outerShdw blurRad="38100" dist="38100" dir="2700000" algn="tl">
                  <a:srgbClr val="000000"/>
                </a:outerShdw>
              </a:effectLst>
              <a:latin typeface="微軟正黑體" pitchFamily="34" charset="-120"/>
              <a:ea typeface="微軟正黑體" pitchFamily="34" charset="-120"/>
            </a:endParaRPr>
          </a:p>
          <a:p>
            <a:pPr marL="169863" indent="4763">
              <a:lnSpc>
                <a:spcPct val="120000"/>
              </a:lnSpc>
              <a:spcBef>
                <a:spcPct val="20000"/>
              </a:spcBef>
              <a:defRPr/>
            </a:pPr>
            <a:r>
              <a:rPr lang="zh-TW" altLang="en-US" sz="3600" b="1" dirty="0" smtClean="0">
                <a:solidFill>
                  <a:srgbClr val="3D4A22"/>
                </a:solidFill>
                <a:latin typeface="華康行書體" pitchFamily="65" charset="-120"/>
                <a:ea typeface="華康行書體" pitchFamily="65" charset="-120"/>
              </a:rPr>
              <a:t>但</a:t>
            </a:r>
            <a:r>
              <a:rPr lang="zh-TW" altLang="en-US" sz="3600" b="1" dirty="0">
                <a:solidFill>
                  <a:srgbClr val="3D4A22"/>
                </a:solidFill>
                <a:latin typeface="華康行書體" pitchFamily="65" charset="-120"/>
                <a:ea typeface="華康行書體" pitchFamily="65" charset="-120"/>
              </a:rPr>
              <a:t>如果將軌道切換後</a:t>
            </a:r>
            <a:r>
              <a:rPr lang="zh-CN" altLang="en-US" sz="3600" b="1" dirty="0">
                <a:solidFill>
                  <a:srgbClr val="3D4A22"/>
                </a:solidFill>
                <a:latin typeface="華康行書體" pitchFamily="65" charset="-120"/>
                <a:ea typeface="華康行書體" pitchFamily="65" charset="-120"/>
              </a:rPr>
              <a:t>，</a:t>
            </a:r>
            <a:r>
              <a:rPr lang="zh-TW" altLang="en-US" sz="3600" b="1" dirty="0">
                <a:solidFill>
                  <a:srgbClr val="3D4A22"/>
                </a:solidFill>
                <a:latin typeface="華康行書體" pitchFamily="65" charset="-120"/>
                <a:ea typeface="華康行書體" pitchFamily="65" charset="-120"/>
              </a:rPr>
              <a:t>那個乖小孩必定慘死</a:t>
            </a:r>
            <a:r>
              <a:rPr lang="zh-CN" altLang="en-US" sz="3600" b="1" dirty="0">
                <a:solidFill>
                  <a:srgbClr val="3D4A22"/>
                </a:solidFill>
                <a:latin typeface="華康行書體" pitchFamily="65" charset="-120"/>
                <a:ea typeface="華康行書體" pitchFamily="65" charset="-120"/>
              </a:rPr>
              <a:t>，</a:t>
            </a:r>
            <a:r>
              <a:rPr lang="zh-TW" altLang="en-US" sz="3600" b="1" dirty="0">
                <a:solidFill>
                  <a:srgbClr val="3D4A22"/>
                </a:solidFill>
                <a:latin typeface="華康行書體" pitchFamily="65" charset="-120"/>
                <a:ea typeface="華康行書體" pitchFamily="65" charset="-120"/>
              </a:rPr>
              <a:t>因為他從來沒想過火車還會開到廢軌道上</a:t>
            </a:r>
            <a:r>
              <a:rPr lang="zh-CN" altLang="en-US" sz="3600" b="1" dirty="0">
                <a:solidFill>
                  <a:srgbClr val="3D4A22"/>
                </a:solidFill>
                <a:latin typeface="華康行書體" pitchFamily="65" charset="-120"/>
                <a:ea typeface="華康行書體" pitchFamily="65" charset="-120"/>
              </a:rPr>
              <a:t>！</a:t>
            </a:r>
            <a:r>
              <a:rPr lang="zh-TW" altLang="en-US" sz="3600" b="1" dirty="0">
                <a:solidFill>
                  <a:srgbClr val="3D4A22"/>
                </a:solidFill>
                <a:latin typeface="華康行書體" pitchFamily="65" charset="-120"/>
                <a:ea typeface="華康行書體" pitchFamily="65" charset="-120"/>
              </a:rPr>
              <a:t>而且</a:t>
            </a:r>
            <a:r>
              <a:rPr lang="zh-CN" altLang="en-US" sz="3600" b="1" dirty="0">
                <a:solidFill>
                  <a:srgbClr val="3D4A22"/>
                </a:solidFill>
                <a:latin typeface="華康行書體" pitchFamily="65" charset="-120"/>
                <a:ea typeface="華康行書體" pitchFamily="65" charset="-120"/>
              </a:rPr>
              <a:t>，</a:t>
            </a:r>
            <a:r>
              <a:rPr lang="zh-TW" altLang="en-US" sz="3600" b="1" dirty="0">
                <a:solidFill>
                  <a:srgbClr val="3D4A22"/>
                </a:solidFill>
                <a:latin typeface="華康行書體" pitchFamily="65" charset="-120"/>
                <a:ea typeface="華康行書體" pitchFamily="65" charset="-120"/>
              </a:rPr>
              <a:t>火車軌之所以被廢棄</a:t>
            </a:r>
            <a:r>
              <a:rPr lang="zh-CN" altLang="en-US" sz="3600" b="1" dirty="0">
                <a:solidFill>
                  <a:srgbClr val="3D4A22"/>
                </a:solidFill>
                <a:latin typeface="華康行書體" pitchFamily="65" charset="-120"/>
                <a:ea typeface="華康行書體" pitchFamily="65" charset="-120"/>
              </a:rPr>
              <a:t>，</a:t>
            </a:r>
            <a:r>
              <a:rPr lang="zh-TW" altLang="en-US" sz="3600" b="1" dirty="0">
                <a:solidFill>
                  <a:srgbClr val="3D4A22"/>
                </a:solidFill>
                <a:latin typeface="華康行書體" pitchFamily="65" charset="-120"/>
                <a:ea typeface="華康行書體" pitchFamily="65" charset="-120"/>
              </a:rPr>
              <a:t>一定是因為它也是不安全的</a:t>
            </a:r>
            <a:r>
              <a:rPr lang="zh-CN" altLang="en-US" sz="3600" b="1" dirty="0">
                <a:solidFill>
                  <a:srgbClr val="3D4A22"/>
                </a:solidFill>
                <a:latin typeface="華康行書體" pitchFamily="65" charset="-120"/>
                <a:ea typeface="華康行書體" pitchFamily="65" charset="-120"/>
              </a:rPr>
              <a:t>。 </a:t>
            </a:r>
            <a:r>
              <a:rPr lang="zh-CN" altLang="en-US" sz="2600" b="1" dirty="0">
                <a:effectLst>
                  <a:outerShdw blurRad="38100" dist="38100" dir="2700000" algn="tl">
                    <a:srgbClr val="000000"/>
                  </a:outerShdw>
                </a:effectLst>
                <a:ea typeface="宋体" pitchFamily="2" charset="-122"/>
              </a:rPr>
              <a:t/>
            </a:r>
            <a:br>
              <a:rPr lang="zh-CN" altLang="en-US" sz="2600" b="1" dirty="0">
                <a:effectLst>
                  <a:outerShdw blurRad="38100" dist="38100" dir="2700000" algn="tl">
                    <a:srgbClr val="000000"/>
                  </a:outerShdw>
                </a:effectLst>
                <a:ea typeface="宋体" pitchFamily="2" charset="-122"/>
              </a:rPr>
            </a:br>
            <a:endParaRPr lang="en-GB" sz="2600" b="1" dirty="0">
              <a:solidFill>
                <a:srgbClr val="000099"/>
              </a:solidFill>
              <a:effectLst>
                <a:outerShdw blurRad="38100" dist="38100" dir="2700000" algn="tl">
                  <a:srgbClr val="000000"/>
                </a:outerShdw>
              </a:effectLst>
              <a:ea typeface="新細明體" pitchFamily="18" charset="-120"/>
            </a:endParaRPr>
          </a:p>
          <a:p>
            <a:pPr marL="169863" indent="4763" algn="ctr">
              <a:lnSpc>
                <a:spcPct val="80000"/>
              </a:lnSpc>
              <a:spcBef>
                <a:spcPct val="20000"/>
              </a:spcBef>
              <a:defRPr/>
            </a:pPr>
            <a:endParaRPr lang="en-GB" sz="2600" b="1" dirty="0">
              <a:solidFill>
                <a:srgbClr val="000099"/>
              </a:solidFill>
              <a:effectLst>
                <a:outerShdw blurRad="38100" dist="38100" dir="2700000" algn="tl">
                  <a:srgbClr val="000000"/>
                </a:outerShdw>
              </a:effectLst>
              <a:ea typeface="新細明體" pitchFamily="18" charset="-120"/>
            </a:endParaRPr>
          </a:p>
        </p:txBody>
      </p:sp>
      <p:pic>
        <p:nvPicPr>
          <p:cNvPr id="10244" name="Picture 4" descr="MCMP00640_0000[1]"/>
          <p:cNvPicPr>
            <a:picLocks noChangeAspect="1" noChangeArrowheads="1"/>
          </p:cNvPicPr>
          <p:nvPr/>
        </p:nvPicPr>
        <p:blipFill>
          <a:blip r:embed="rId2" cstate="print"/>
          <a:srcRect/>
          <a:stretch>
            <a:fillRect/>
          </a:stretch>
        </p:blipFill>
        <p:spPr bwMode="auto">
          <a:xfrm>
            <a:off x="7918450" y="0"/>
            <a:ext cx="1225550" cy="1290638"/>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827088" y="549275"/>
            <a:ext cx="7708900" cy="701675"/>
          </a:xfrm>
          <a:prstGeom prst="rect">
            <a:avLst/>
          </a:prstGeom>
          <a:noFill/>
          <a:ln w="12700">
            <a:noFill/>
            <a:miter lim="800000"/>
            <a:headEnd/>
            <a:tailEnd/>
          </a:ln>
        </p:spPr>
        <p:txBody>
          <a:bodyPr>
            <a:spAutoFit/>
          </a:bodyPr>
          <a:lstStyle/>
          <a:p>
            <a:pPr eaLnBrk="0" hangingPunct="0"/>
            <a:r>
              <a:rPr kumimoji="0" lang="en-GB" altLang="zh-TW" sz="4000" b="1">
                <a:solidFill>
                  <a:srgbClr val="000000"/>
                </a:solidFill>
                <a:latin typeface="Arial Unicode MS" pitchFamily="34" charset="-120"/>
                <a:ea typeface="Arial Unicode MS" pitchFamily="34" charset="-120"/>
                <a:cs typeface="Arial Unicode MS" pitchFamily="34" charset="-120"/>
              </a:rPr>
              <a:t>Which one will you choose?</a:t>
            </a:r>
            <a:endParaRPr kumimoji="0" lang="en-US" altLang="zh-CN" sz="4000" b="1">
              <a:solidFill>
                <a:srgbClr val="000000"/>
              </a:solidFill>
              <a:latin typeface="Arial Unicode MS" pitchFamily="34" charset="-120"/>
              <a:ea typeface="Arial Unicode MS" pitchFamily="34" charset="-120"/>
              <a:cs typeface="Arial Unicode MS" pitchFamily="34" charset="-120"/>
            </a:endParaRPr>
          </a:p>
        </p:txBody>
      </p:sp>
      <p:sp>
        <p:nvSpPr>
          <p:cNvPr id="89091" name="Rectangle 3"/>
          <p:cNvSpPr>
            <a:spLocks noChangeArrowheads="1"/>
          </p:cNvSpPr>
          <p:nvPr/>
        </p:nvSpPr>
        <p:spPr bwMode="auto">
          <a:xfrm>
            <a:off x="214282" y="1557338"/>
            <a:ext cx="8607456" cy="4679950"/>
          </a:xfrm>
          <a:prstGeom prst="rect">
            <a:avLst/>
          </a:prstGeom>
          <a:noFill/>
          <a:ln w="12700">
            <a:noFill/>
            <a:miter lim="800000"/>
            <a:headEnd/>
            <a:tailEnd/>
          </a:ln>
          <a:effectLst/>
        </p:spPr>
        <p:txBody>
          <a:bodyPr lIns="90488" tIns="44450" rIns="90488" bIns="44450"/>
          <a:lstStyle/>
          <a:p>
            <a:pPr marL="169863" indent="4763">
              <a:lnSpc>
                <a:spcPct val="120000"/>
              </a:lnSpc>
              <a:spcBef>
                <a:spcPct val="20000"/>
              </a:spcBef>
              <a:defRPr/>
            </a:pPr>
            <a:r>
              <a:rPr lang="en-GB" sz="2400" b="1" dirty="0">
                <a:solidFill>
                  <a:srgbClr val="000099"/>
                </a:solidFill>
                <a:effectLst>
                  <a:outerShdw blurRad="38100" dist="38100" dir="2700000" algn="tl">
                    <a:srgbClr val="000000"/>
                  </a:outerShdw>
                </a:effectLst>
                <a:latin typeface="微軟正黑體" pitchFamily="34" charset="-120"/>
                <a:ea typeface="微軟正黑體" pitchFamily="34" charset="-120"/>
              </a:rPr>
              <a:t>If the train was diverted to the track, we could put the lives of all passengers on board at stake! And in your attempt to save a few kids by sacrificing one child, you might end up sacrificing hundreds of people to save these few kids</a:t>
            </a:r>
            <a:endParaRPr lang="en-GB" altLang="zh-TW" sz="2400" b="1" dirty="0">
              <a:solidFill>
                <a:srgbClr val="000099"/>
              </a:solidFill>
              <a:effectLst>
                <a:outerShdw blurRad="38100" dist="38100" dir="2700000" algn="tl">
                  <a:srgbClr val="000000"/>
                </a:outerShdw>
              </a:effectLst>
              <a:latin typeface="微軟正黑體" pitchFamily="34" charset="-120"/>
              <a:ea typeface="微軟正黑體" pitchFamily="34" charset="-120"/>
            </a:endParaRPr>
          </a:p>
          <a:p>
            <a:pPr marL="169863" indent="4763">
              <a:lnSpc>
                <a:spcPct val="120000"/>
              </a:lnSpc>
              <a:spcBef>
                <a:spcPct val="20000"/>
              </a:spcBef>
              <a:defRPr/>
            </a:pPr>
            <a:r>
              <a:rPr lang="zh-TW" altLang="en-US" sz="3600" b="1" dirty="0" smtClean="0">
                <a:solidFill>
                  <a:srgbClr val="3D4A22"/>
                </a:solidFill>
                <a:latin typeface="華康行書體" pitchFamily="65" charset="-120"/>
                <a:ea typeface="華康行書體" pitchFamily="65" charset="-120"/>
              </a:rPr>
              <a:t>如果</a:t>
            </a:r>
            <a:r>
              <a:rPr lang="zh-TW" altLang="en-US" sz="3600" b="1" dirty="0">
                <a:solidFill>
                  <a:srgbClr val="3D4A22"/>
                </a:solidFill>
                <a:latin typeface="華康行書體" pitchFamily="65" charset="-120"/>
                <a:ea typeface="華康行書體" pitchFamily="65" charset="-120"/>
              </a:rPr>
              <a:t>火車被切過去了</a:t>
            </a:r>
            <a:r>
              <a:rPr lang="zh-CN" altLang="en-US" sz="3600" b="1" dirty="0">
                <a:solidFill>
                  <a:srgbClr val="3D4A22"/>
                </a:solidFill>
                <a:latin typeface="華康行書體" pitchFamily="65" charset="-120"/>
                <a:ea typeface="華康行書體" pitchFamily="65" charset="-120"/>
              </a:rPr>
              <a:t>，</a:t>
            </a:r>
            <a:r>
              <a:rPr lang="zh-TW" altLang="en-US" sz="3600" b="1" dirty="0">
                <a:solidFill>
                  <a:srgbClr val="3D4A22"/>
                </a:solidFill>
                <a:latin typeface="華康行書體" pitchFamily="65" charset="-120"/>
                <a:ea typeface="華康行書體" pitchFamily="65" charset="-120"/>
              </a:rPr>
              <a:t>整車的乘客可能被置於危險之中</a:t>
            </a:r>
            <a:r>
              <a:rPr lang="zh-CN" altLang="en-US" sz="3600" b="1" dirty="0">
                <a:solidFill>
                  <a:srgbClr val="3D4A22"/>
                </a:solidFill>
                <a:latin typeface="華康行書體" pitchFamily="65" charset="-120"/>
                <a:ea typeface="華康行書體" pitchFamily="65" charset="-120"/>
              </a:rPr>
              <a:t>！</a:t>
            </a:r>
            <a:r>
              <a:rPr lang="zh-TW" altLang="en-US" sz="3600" b="1" dirty="0">
                <a:solidFill>
                  <a:srgbClr val="3D4A22"/>
                </a:solidFill>
                <a:latin typeface="華康行書體" pitchFamily="65" charset="-120"/>
                <a:ea typeface="華康行書體" pitchFamily="65" charset="-120"/>
              </a:rPr>
              <a:t>在你試著用犧牲一個小孩的生命來挽救幾個小孩的時候</a:t>
            </a:r>
            <a:r>
              <a:rPr lang="zh-CN" altLang="en-US" sz="3600" b="1" dirty="0">
                <a:solidFill>
                  <a:srgbClr val="3D4A22"/>
                </a:solidFill>
                <a:latin typeface="華康行書體" pitchFamily="65" charset="-120"/>
                <a:ea typeface="華康行書體" pitchFamily="65" charset="-120"/>
              </a:rPr>
              <a:t>，</a:t>
            </a:r>
            <a:r>
              <a:rPr lang="zh-TW" altLang="en-US" sz="3600" b="1" dirty="0">
                <a:solidFill>
                  <a:srgbClr val="3D4A22"/>
                </a:solidFill>
                <a:latin typeface="華康行書體" pitchFamily="65" charset="-120"/>
                <a:ea typeface="華康行書體" pitchFamily="65" charset="-120"/>
              </a:rPr>
              <a:t>你可能是在用整車的乘客來挽救這幾個小孩子</a:t>
            </a:r>
            <a:r>
              <a:rPr lang="zh-CN" altLang="en-US" sz="3600" b="1" dirty="0">
                <a:solidFill>
                  <a:srgbClr val="3D4A22"/>
                </a:solidFill>
                <a:latin typeface="華康行書體" pitchFamily="65" charset="-120"/>
                <a:ea typeface="華康行書體" pitchFamily="65" charset="-120"/>
              </a:rPr>
              <a:t>。 </a:t>
            </a:r>
            <a:endParaRPr lang="en-GB" sz="3600" b="1" dirty="0">
              <a:solidFill>
                <a:srgbClr val="3D4A22"/>
              </a:solidFill>
              <a:latin typeface="華康行書體" pitchFamily="65" charset="-120"/>
              <a:ea typeface="華康行書體" pitchFamily="65" charset="-120"/>
            </a:endParaRPr>
          </a:p>
        </p:txBody>
      </p:sp>
      <p:pic>
        <p:nvPicPr>
          <p:cNvPr id="11268" name="Picture 4" descr="MCMP00640_0000[1]"/>
          <p:cNvPicPr>
            <a:picLocks noChangeAspect="1" noChangeArrowheads="1"/>
          </p:cNvPicPr>
          <p:nvPr/>
        </p:nvPicPr>
        <p:blipFill>
          <a:blip r:embed="rId2" cstate="print"/>
          <a:srcRect/>
          <a:stretch>
            <a:fillRect/>
          </a:stretch>
        </p:blipFill>
        <p:spPr bwMode="auto">
          <a:xfrm>
            <a:off x="7918450" y="0"/>
            <a:ext cx="1225550" cy="1290638"/>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圖片13.jpg"/>
          <p:cNvPicPr>
            <a:picLocks noChangeAspect="1"/>
          </p:cNvPicPr>
          <p:nvPr/>
        </p:nvPicPr>
        <p:blipFill>
          <a:blip r:embed="rId2" cstate="print"/>
          <a:srcRect b="9801"/>
          <a:stretch>
            <a:fillRect/>
          </a:stretch>
        </p:blipFill>
        <p:spPr>
          <a:xfrm>
            <a:off x="6548" y="0"/>
            <a:ext cx="9180142" cy="6857999"/>
          </a:xfrm>
          <a:prstGeom prst="rect">
            <a:avLst/>
          </a:prstGeom>
        </p:spPr>
      </p:pic>
      <p:sp>
        <p:nvSpPr>
          <p:cNvPr id="2" name="標題 1"/>
          <p:cNvSpPr>
            <a:spLocks noGrp="1"/>
          </p:cNvSpPr>
          <p:nvPr>
            <p:ph type="ctrTitle"/>
          </p:nvPr>
        </p:nvSpPr>
        <p:spPr>
          <a:xfrm>
            <a:off x="1000100" y="5286365"/>
            <a:ext cx="7772400" cy="1571635"/>
          </a:xfrm>
        </p:spPr>
        <p:txBody>
          <a:bodyPr/>
          <a:lstStyle/>
          <a:p>
            <a:r>
              <a:rPr lang="zh-TW" altLang="en-US" sz="4800" dirty="0" smtClean="0">
                <a:solidFill>
                  <a:schemeClr val="bg1"/>
                </a:solidFill>
                <a:latin typeface="華康勘亭流" pitchFamily="65" charset="-120"/>
                <a:ea typeface="華康勘亭流" pitchFamily="65" charset="-120"/>
              </a:rPr>
              <a:t>教務處柯文柔主任</a:t>
            </a:r>
            <a:r>
              <a:rPr lang="en-US" altLang="zh-TW" sz="4800" dirty="0" smtClean="0">
                <a:solidFill>
                  <a:schemeClr val="bg1"/>
                </a:solidFill>
                <a:latin typeface="華康勘亭流" pitchFamily="65" charset="-120"/>
                <a:ea typeface="華康勘亭流" pitchFamily="65" charset="-120"/>
              </a:rPr>
              <a:t/>
            </a:r>
            <a:br>
              <a:rPr lang="en-US" altLang="zh-TW" sz="4800" dirty="0" smtClean="0">
                <a:solidFill>
                  <a:schemeClr val="bg1"/>
                </a:solidFill>
                <a:latin typeface="華康勘亭流" pitchFamily="65" charset="-120"/>
                <a:ea typeface="華康勘亭流" pitchFamily="65" charset="-120"/>
              </a:rPr>
            </a:br>
            <a:r>
              <a:rPr lang="zh-TW" altLang="en-US" sz="4800" dirty="0" smtClean="0">
                <a:solidFill>
                  <a:schemeClr val="bg1"/>
                </a:solidFill>
                <a:latin typeface="華康勘亭流" pitchFamily="65" charset="-120"/>
                <a:ea typeface="華康勘亭流" pitchFamily="65" charset="-120"/>
              </a:rPr>
              <a:t>給同學的祝福</a:t>
            </a:r>
            <a:endParaRPr lang="zh-TW" altLang="en-US" sz="4800" dirty="0">
              <a:solidFill>
                <a:schemeClr val="bg1"/>
              </a:solidFill>
              <a:latin typeface="華康勘亭流" pitchFamily="65" charset="-120"/>
              <a:ea typeface="華康勘亭流" pitchFamily="65" charset="-120"/>
            </a:endParaRPr>
          </a:p>
        </p:txBody>
      </p:sp>
      <p:sp>
        <p:nvSpPr>
          <p:cNvPr id="3" name="副標題 2"/>
          <p:cNvSpPr>
            <a:spLocks noGrp="1"/>
          </p:cNvSpPr>
          <p:nvPr>
            <p:ph type="subTitle" idx="1"/>
          </p:nvPr>
        </p:nvSpPr>
        <p:spPr>
          <a:xfrm>
            <a:off x="1500166" y="1714488"/>
            <a:ext cx="6572296" cy="1428760"/>
          </a:xfrm>
        </p:spPr>
        <p:txBody>
          <a:bodyPr/>
          <a:lstStyle/>
          <a:p>
            <a:pPr algn="r"/>
            <a:r>
              <a:rPr lang="zh-TW" altLang="en-US" sz="9600" b="1" dirty="0" smtClean="0">
                <a:solidFill>
                  <a:schemeClr val="bg1"/>
                </a:solidFill>
                <a:latin typeface="華康行書體(P)" pitchFamily="66" charset="-120"/>
                <a:ea typeface="華康行書體(P)" pitchFamily="66" charset="-120"/>
              </a:rPr>
              <a:t>過好每一天</a:t>
            </a:r>
            <a:endParaRPr lang="zh-TW" altLang="en-US" sz="9600" b="1" dirty="0">
              <a:solidFill>
                <a:schemeClr val="bg1"/>
              </a:solidFill>
              <a:latin typeface="華康行書體(P)" pitchFamily="66" charset="-120"/>
              <a:ea typeface="華康行書體(P)" pitchFamily="66" charset="-120"/>
            </a:endParaRPr>
          </a:p>
        </p:txBody>
      </p:sp>
      <p:sp>
        <p:nvSpPr>
          <p:cNvPr id="6" name="文字方塊 5"/>
          <p:cNvSpPr txBox="1"/>
          <p:nvPr/>
        </p:nvSpPr>
        <p:spPr>
          <a:xfrm>
            <a:off x="0" y="2428868"/>
            <a:ext cx="9144000" cy="1200329"/>
          </a:xfrm>
          <a:prstGeom prst="rect">
            <a:avLst/>
          </a:prstGeom>
          <a:noFill/>
        </p:spPr>
        <p:txBody>
          <a:bodyPr wrap="square" rtlCol="0">
            <a:spAutoFit/>
          </a:bodyPr>
          <a:lstStyle/>
          <a:p>
            <a:r>
              <a:rPr lang="zh-TW" altLang="en-US" sz="7200" b="1" dirty="0" smtClean="0">
                <a:solidFill>
                  <a:srgbClr val="C00000"/>
                </a:solidFill>
                <a:latin typeface="華康行書體" pitchFamily="65" charset="-120"/>
                <a:ea typeface="華康行書體" pitchFamily="65" charset="-120"/>
              </a:rPr>
              <a:t>   </a:t>
            </a:r>
            <a:endParaRPr lang="zh-TW" altLang="en-US" sz="7200" b="1" dirty="0">
              <a:solidFill>
                <a:srgbClr val="C00000"/>
              </a:solidFill>
              <a:latin typeface="華康行書體" pitchFamily="65" charset="-120"/>
              <a:ea typeface="華康行書體" pitchFamily="65"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755650" y="404813"/>
            <a:ext cx="7708900" cy="701675"/>
          </a:xfrm>
          <a:prstGeom prst="rect">
            <a:avLst/>
          </a:prstGeom>
          <a:noFill/>
          <a:ln w="12700">
            <a:noFill/>
            <a:miter lim="800000"/>
            <a:headEnd/>
            <a:tailEnd/>
          </a:ln>
        </p:spPr>
        <p:txBody>
          <a:bodyPr>
            <a:spAutoFit/>
          </a:bodyPr>
          <a:lstStyle/>
          <a:p>
            <a:pPr eaLnBrk="0" hangingPunct="0"/>
            <a:r>
              <a:rPr kumimoji="0" lang="en-GB" altLang="zh-TW" sz="4000" b="1">
                <a:solidFill>
                  <a:srgbClr val="000000"/>
                </a:solidFill>
                <a:latin typeface="Arial Unicode MS" pitchFamily="34" charset="-120"/>
                <a:ea typeface="Arial Unicode MS" pitchFamily="34" charset="-120"/>
                <a:cs typeface="Arial Unicode MS" pitchFamily="34" charset="-120"/>
              </a:rPr>
              <a:t>Which one will you choose?</a:t>
            </a:r>
            <a:endParaRPr kumimoji="0" lang="en-US" altLang="zh-CN" sz="4000" b="1">
              <a:solidFill>
                <a:srgbClr val="000000"/>
              </a:solidFill>
              <a:latin typeface="Arial Unicode MS" pitchFamily="34" charset="-120"/>
              <a:ea typeface="Arial Unicode MS" pitchFamily="34" charset="-120"/>
              <a:cs typeface="Arial Unicode MS" pitchFamily="34" charset="-120"/>
            </a:endParaRPr>
          </a:p>
        </p:txBody>
      </p:sp>
      <p:sp>
        <p:nvSpPr>
          <p:cNvPr id="88067" name="Rectangle 3"/>
          <p:cNvSpPr>
            <a:spLocks noChangeArrowheads="1"/>
          </p:cNvSpPr>
          <p:nvPr/>
        </p:nvSpPr>
        <p:spPr bwMode="auto">
          <a:xfrm>
            <a:off x="227013" y="1309688"/>
            <a:ext cx="8526462" cy="4856162"/>
          </a:xfrm>
          <a:prstGeom prst="rect">
            <a:avLst/>
          </a:prstGeom>
          <a:noFill/>
          <a:ln w="12700">
            <a:noFill/>
            <a:miter lim="800000"/>
            <a:headEnd/>
            <a:tailEnd/>
          </a:ln>
          <a:effectLst/>
        </p:spPr>
        <p:txBody>
          <a:bodyPr lIns="90488" tIns="44450" rIns="90488" bIns="44450"/>
          <a:lstStyle/>
          <a:p>
            <a:pPr marL="169863" indent="4763">
              <a:lnSpc>
                <a:spcPct val="120000"/>
              </a:lnSpc>
              <a:spcBef>
                <a:spcPct val="20000"/>
              </a:spcBef>
              <a:defRPr/>
            </a:pPr>
            <a:r>
              <a:rPr lang="en-GB" sz="2400" b="1" dirty="0">
                <a:solidFill>
                  <a:srgbClr val="000099"/>
                </a:solidFill>
                <a:effectLst>
                  <a:outerShdw blurRad="38100" dist="38100" dir="2700000" algn="tl">
                    <a:srgbClr val="000000"/>
                  </a:outerShdw>
                </a:effectLst>
                <a:latin typeface="微軟正黑體" pitchFamily="34" charset="-120"/>
                <a:ea typeface="微軟正黑體" pitchFamily="34" charset="-120"/>
              </a:rPr>
              <a:t>While we are all aware that life is full of tough decisions that need to be made, we may not realize that hasty decisions may not always be the right one. </a:t>
            </a:r>
            <a:endParaRPr lang="en-GB" altLang="zh-TW" sz="2400" b="1" dirty="0">
              <a:solidFill>
                <a:srgbClr val="000099"/>
              </a:solidFill>
              <a:effectLst>
                <a:outerShdw blurRad="38100" dist="38100" dir="2700000" algn="tl">
                  <a:srgbClr val="000000"/>
                </a:outerShdw>
              </a:effectLst>
              <a:latin typeface="微軟正黑體" pitchFamily="34" charset="-120"/>
              <a:ea typeface="微軟正黑體" pitchFamily="34" charset="-120"/>
            </a:endParaRPr>
          </a:p>
          <a:p>
            <a:pPr marL="169863" indent="4763">
              <a:lnSpc>
                <a:spcPct val="120000"/>
              </a:lnSpc>
              <a:spcBef>
                <a:spcPct val="20000"/>
              </a:spcBef>
              <a:defRPr/>
            </a:pPr>
            <a:endParaRPr lang="en-GB" sz="2600" b="1" dirty="0">
              <a:solidFill>
                <a:srgbClr val="000099"/>
              </a:solidFill>
              <a:effectLst>
                <a:outerShdw blurRad="38100" dist="38100" dir="2700000" algn="tl">
                  <a:srgbClr val="000000"/>
                </a:outerShdw>
              </a:effectLst>
              <a:latin typeface="微軟正黑體" pitchFamily="34" charset="-120"/>
              <a:ea typeface="微軟正黑體" pitchFamily="34" charset="-120"/>
            </a:endParaRPr>
          </a:p>
          <a:p>
            <a:pPr marL="169863" indent="4763">
              <a:lnSpc>
                <a:spcPct val="120000"/>
              </a:lnSpc>
              <a:spcBef>
                <a:spcPct val="20000"/>
              </a:spcBef>
              <a:defRPr/>
            </a:pPr>
            <a:r>
              <a:rPr lang="zh-TW" altLang="en-GB" sz="4000" b="1" dirty="0">
                <a:solidFill>
                  <a:srgbClr val="FF0000"/>
                </a:solidFill>
                <a:latin typeface="華康行書體" pitchFamily="65" charset="-120"/>
                <a:ea typeface="華康行書體" pitchFamily="65" charset="-120"/>
              </a:rPr>
              <a:t>我們都知道生活中充滿著艱難的決定需要我們去做</a:t>
            </a:r>
            <a:r>
              <a:rPr lang="zh-CN" altLang="en-GB" sz="4000" b="1" dirty="0">
                <a:solidFill>
                  <a:srgbClr val="FF0000"/>
                </a:solidFill>
                <a:latin typeface="華康行書體" pitchFamily="65" charset="-120"/>
                <a:ea typeface="華康行書體" pitchFamily="65" charset="-120"/>
              </a:rPr>
              <a:t>，</a:t>
            </a:r>
            <a:r>
              <a:rPr lang="zh-TW" altLang="en-GB" sz="4000" b="1" dirty="0">
                <a:solidFill>
                  <a:srgbClr val="FF0000"/>
                </a:solidFill>
                <a:latin typeface="華康行書體" pitchFamily="65" charset="-120"/>
                <a:ea typeface="華康行書體" pitchFamily="65" charset="-120"/>
              </a:rPr>
              <a:t>我們可能沒有意識到</a:t>
            </a:r>
            <a:r>
              <a:rPr lang="zh-CN" altLang="en-GB" sz="4000" b="1" dirty="0">
                <a:solidFill>
                  <a:srgbClr val="FF0000"/>
                </a:solidFill>
                <a:latin typeface="華康行書體" pitchFamily="65" charset="-120"/>
                <a:ea typeface="華康行書體" pitchFamily="65" charset="-120"/>
              </a:rPr>
              <a:t>，</a:t>
            </a:r>
            <a:r>
              <a:rPr lang="zh-TW" altLang="en-GB" sz="4000" b="1" dirty="0">
                <a:solidFill>
                  <a:srgbClr val="FF0000"/>
                </a:solidFill>
                <a:latin typeface="華康行書體" pitchFamily="65" charset="-120"/>
                <a:ea typeface="華康行書體" pitchFamily="65" charset="-120"/>
              </a:rPr>
              <a:t>匆忙做出的決定並不總是正確的</a:t>
            </a:r>
            <a:r>
              <a:rPr lang="zh-CN" altLang="en-GB" sz="4000" b="1" dirty="0">
                <a:solidFill>
                  <a:srgbClr val="FF0000"/>
                </a:solidFill>
                <a:latin typeface="華康行書體" pitchFamily="65" charset="-120"/>
                <a:ea typeface="華康行書體" pitchFamily="65" charset="-120"/>
              </a:rPr>
              <a:t>。</a:t>
            </a:r>
            <a:endParaRPr lang="en-GB" sz="4000" b="1" dirty="0">
              <a:solidFill>
                <a:srgbClr val="FF0000"/>
              </a:solidFill>
              <a:latin typeface="華康行書體" pitchFamily="65" charset="-120"/>
              <a:ea typeface="華康行書體" pitchFamily="65" charset="-120"/>
            </a:endParaRPr>
          </a:p>
        </p:txBody>
      </p:sp>
      <p:pic>
        <p:nvPicPr>
          <p:cNvPr id="12292" name="Picture 4" descr="MCMP00640_0000[1]"/>
          <p:cNvPicPr>
            <a:picLocks noChangeAspect="1" noChangeArrowheads="1"/>
          </p:cNvPicPr>
          <p:nvPr/>
        </p:nvPicPr>
        <p:blipFill>
          <a:blip r:embed="rId2" cstate="print"/>
          <a:srcRect/>
          <a:stretch>
            <a:fillRect/>
          </a:stretch>
        </p:blipFill>
        <p:spPr bwMode="auto">
          <a:xfrm>
            <a:off x="7918450" y="0"/>
            <a:ext cx="1225550" cy="12906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42919"/>
            <a:ext cx="7772400" cy="1571635"/>
          </a:xfrm>
        </p:spPr>
        <p:txBody>
          <a:bodyPr/>
          <a:lstStyle/>
          <a:p>
            <a:r>
              <a:rPr lang="zh-TW" altLang="en-US" sz="4800" dirty="0" smtClean="0">
                <a:solidFill>
                  <a:srgbClr val="3D4A22"/>
                </a:solidFill>
                <a:latin typeface="華康勘亭流" pitchFamily="65" charset="-120"/>
                <a:ea typeface="華康勘亭流" pitchFamily="65" charset="-120"/>
              </a:rPr>
              <a:t>生輔組李博文教官</a:t>
            </a:r>
            <a:r>
              <a:rPr lang="en-US" altLang="zh-TW" sz="4800" dirty="0" smtClean="0">
                <a:solidFill>
                  <a:srgbClr val="3D4A22"/>
                </a:solidFill>
                <a:latin typeface="華康勘亭流" pitchFamily="65" charset="-120"/>
                <a:ea typeface="華康勘亭流" pitchFamily="65" charset="-120"/>
              </a:rPr>
              <a:t/>
            </a:r>
            <a:br>
              <a:rPr lang="en-US" altLang="zh-TW" sz="4800" dirty="0" smtClean="0">
                <a:solidFill>
                  <a:srgbClr val="3D4A22"/>
                </a:solidFill>
                <a:latin typeface="華康勘亭流" pitchFamily="65" charset="-120"/>
                <a:ea typeface="華康勘亭流" pitchFamily="65" charset="-120"/>
              </a:rPr>
            </a:br>
            <a:r>
              <a:rPr lang="zh-TW" altLang="en-US" sz="4800" dirty="0" smtClean="0">
                <a:solidFill>
                  <a:srgbClr val="3D4A22"/>
                </a:solidFill>
                <a:latin typeface="華康勘亭流" pitchFamily="65" charset="-120"/>
                <a:ea typeface="華康勘亭流" pitchFamily="65" charset="-120"/>
              </a:rPr>
              <a:t>給同學的祝福</a:t>
            </a:r>
            <a:endParaRPr lang="zh-TW" altLang="en-US" sz="4800" dirty="0">
              <a:solidFill>
                <a:srgbClr val="3D4A22"/>
              </a:solidFill>
              <a:latin typeface="華康勘亭流" pitchFamily="65" charset="-120"/>
              <a:ea typeface="華康勘亭流" pitchFamily="65" charset="-120"/>
            </a:endParaRPr>
          </a:p>
        </p:txBody>
      </p:sp>
      <p:pic>
        <p:nvPicPr>
          <p:cNvPr id="8" name="Picture 2" descr="C:\Users\Administrator\Pictures\Microsoft 多媒體藝廊\j0441382.png"/>
          <p:cNvPicPr>
            <a:picLocks noChangeAspect="1" noChangeArrowheads="1"/>
          </p:cNvPicPr>
          <p:nvPr/>
        </p:nvPicPr>
        <p:blipFill>
          <a:blip r:embed="rId3" cstate="print"/>
          <a:srcRect/>
          <a:stretch>
            <a:fillRect/>
          </a:stretch>
        </p:blipFill>
        <p:spPr bwMode="auto">
          <a:xfrm rot="10800000">
            <a:off x="0" y="642950"/>
            <a:ext cx="2428860" cy="2428860"/>
          </a:xfrm>
          <a:prstGeom prst="rect">
            <a:avLst/>
          </a:prstGeom>
          <a:noFill/>
        </p:spPr>
      </p:pic>
      <p:sp>
        <p:nvSpPr>
          <p:cNvPr id="9" name="文字方塊 8"/>
          <p:cNvSpPr txBox="1"/>
          <p:nvPr/>
        </p:nvSpPr>
        <p:spPr>
          <a:xfrm>
            <a:off x="2214546" y="3000372"/>
            <a:ext cx="4500594" cy="1938992"/>
          </a:xfrm>
          <a:prstGeom prst="rect">
            <a:avLst/>
          </a:prstGeom>
          <a:noFill/>
        </p:spPr>
        <p:txBody>
          <a:bodyPr wrap="square" rtlCol="0">
            <a:spAutoFit/>
          </a:bodyPr>
          <a:lstStyle/>
          <a:p>
            <a:pPr algn="ctr"/>
            <a:r>
              <a:rPr lang="zh-TW" altLang="en-US" sz="6000" b="1" dirty="0" smtClean="0">
                <a:solidFill>
                  <a:srgbClr val="C00000"/>
                </a:solidFill>
                <a:latin typeface="華康行書體(P)" pitchFamily="66" charset="-120"/>
                <a:ea typeface="華康行書體(P)" pitchFamily="66" charset="-120"/>
              </a:rPr>
              <a:t>心怡人自在</a:t>
            </a:r>
            <a:endParaRPr lang="en-US" altLang="zh-TW" sz="6000" b="1" dirty="0" smtClean="0">
              <a:solidFill>
                <a:srgbClr val="C00000"/>
              </a:solidFill>
              <a:latin typeface="華康行書體(P)" pitchFamily="66" charset="-120"/>
              <a:ea typeface="華康行書體(P)" pitchFamily="66" charset="-120"/>
            </a:endParaRPr>
          </a:p>
          <a:p>
            <a:pPr algn="ctr"/>
            <a:r>
              <a:rPr lang="zh-TW" altLang="en-US" sz="6000" b="1" dirty="0" smtClean="0">
                <a:solidFill>
                  <a:srgbClr val="C00000"/>
                </a:solidFill>
                <a:latin typeface="華康行書體(P)" pitchFamily="66" charset="-120"/>
                <a:ea typeface="華康行書體(P)" pitchFamily="66" charset="-120"/>
              </a:rPr>
              <a:t>心寬天地寬</a:t>
            </a:r>
            <a:endParaRPr lang="zh-TW" altLang="en-US" sz="6000" b="1" dirty="0">
              <a:solidFill>
                <a:srgbClr val="C00000"/>
              </a:solidFill>
              <a:latin typeface="華康行書體(P)" pitchFamily="66" charset="-120"/>
              <a:ea typeface="華康行書體(P)" pitchFamily="66" charset="-120"/>
            </a:endParaRPr>
          </a:p>
        </p:txBody>
      </p:sp>
      <p:sp>
        <p:nvSpPr>
          <p:cNvPr id="10" name="橢圓 9"/>
          <p:cNvSpPr/>
          <p:nvPr/>
        </p:nvSpPr>
        <p:spPr bwMode="auto">
          <a:xfrm>
            <a:off x="7358082" y="428604"/>
            <a:ext cx="142876" cy="200020"/>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11" name="橢圓 10"/>
          <p:cNvSpPr/>
          <p:nvPr/>
        </p:nvSpPr>
        <p:spPr bwMode="auto">
          <a:xfrm>
            <a:off x="7643834" y="3571876"/>
            <a:ext cx="357190" cy="414334"/>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12" name="橢圓 11"/>
          <p:cNvSpPr/>
          <p:nvPr/>
        </p:nvSpPr>
        <p:spPr bwMode="auto">
          <a:xfrm>
            <a:off x="1785918" y="2214554"/>
            <a:ext cx="285752" cy="271458"/>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13" name="橢圓 12"/>
          <p:cNvSpPr/>
          <p:nvPr/>
        </p:nvSpPr>
        <p:spPr bwMode="auto">
          <a:xfrm>
            <a:off x="6858016" y="4714884"/>
            <a:ext cx="285752" cy="342896"/>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14" name="橢圓 13"/>
          <p:cNvSpPr/>
          <p:nvPr/>
        </p:nvSpPr>
        <p:spPr bwMode="auto">
          <a:xfrm>
            <a:off x="5929322" y="5572140"/>
            <a:ext cx="214314" cy="214314"/>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15" name="橢圓 14"/>
          <p:cNvSpPr/>
          <p:nvPr/>
        </p:nvSpPr>
        <p:spPr bwMode="auto">
          <a:xfrm>
            <a:off x="4786314" y="6286520"/>
            <a:ext cx="142876" cy="200020"/>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17" name="橢圓 16"/>
          <p:cNvSpPr/>
          <p:nvPr/>
        </p:nvSpPr>
        <p:spPr bwMode="auto">
          <a:xfrm>
            <a:off x="8143900" y="2071678"/>
            <a:ext cx="357190" cy="428628"/>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18" name="橢圓 17"/>
          <p:cNvSpPr/>
          <p:nvPr/>
        </p:nvSpPr>
        <p:spPr bwMode="auto">
          <a:xfrm>
            <a:off x="4786314" y="714356"/>
            <a:ext cx="71438" cy="71438"/>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19" name="橢圓 18"/>
          <p:cNvSpPr/>
          <p:nvPr/>
        </p:nvSpPr>
        <p:spPr bwMode="auto">
          <a:xfrm>
            <a:off x="1142976" y="3214686"/>
            <a:ext cx="214314" cy="271458"/>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20" name="橢圓 19"/>
          <p:cNvSpPr/>
          <p:nvPr/>
        </p:nvSpPr>
        <p:spPr bwMode="auto">
          <a:xfrm>
            <a:off x="857224" y="4643446"/>
            <a:ext cx="142876" cy="142876"/>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21" name="橢圓 20"/>
          <p:cNvSpPr/>
          <p:nvPr/>
        </p:nvSpPr>
        <p:spPr bwMode="auto">
          <a:xfrm>
            <a:off x="1214414" y="5572140"/>
            <a:ext cx="71438" cy="128582"/>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23" name="橢圓 22"/>
          <p:cNvSpPr/>
          <p:nvPr/>
        </p:nvSpPr>
        <p:spPr bwMode="auto">
          <a:xfrm flipV="1">
            <a:off x="4000496" y="6572272"/>
            <a:ext cx="71438" cy="142876"/>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24" name="橢圓 23"/>
          <p:cNvSpPr/>
          <p:nvPr/>
        </p:nvSpPr>
        <p:spPr bwMode="auto">
          <a:xfrm flipH="1">
            <a:off x="5276855" y="97133"/>
            <a:ext cx="45719" cy="45719"/>
          </a:xfrm>
          <a:prstGeom prst="ellipse">
            <a:avLst/>
          </a:prstGeom>
          <a:solidFill>
            <a:srgbClr val="FFC000"/>
          </a:soli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ahoma" pitchFamily="34" charset="0"/>
            </a:endParaRPr>
          </a:p>
        </p:txBody>
      </p:sp>
      <p:sp>
        <p:nvSpPr>
          <p:cNvPr id="22" name="Text Box 4"/>
          <p:cNvSpPr txBox="1">
            <a:spLocks noChangeArrowheads="1"/>
          </p:cNvSpPr>
          <p:nvPr/>
        </p:nvSpPr>
        <p:spPr bwMode="auto">
          <a:xfrm>
            <a:off x="285720" y="5429264"/>
            <a:ext cx="8532813" cy="1200329"/>
          </a:xfrm>
          <a:prstGeom prst="rect">
            <a:avLst/>
          </a:prstGeom>
          <a:noFill/>
          <a:ln w="9525">
            <a:noFill/>
            <a:miter lim="800000"/>
            <a:headEnd/>
            <a:tailEnd/>
          </a:ln>
          <a:effectLst/>
        </p:spPr>
        <p:txBody>
          <a:bodyPr>
            <a:spAutoFit/>
          </a:bodyPr>
          <a:lstStyle/>
          <a:p>
            <a:pPr>
              <a:spcBef>
                <a:spcPct val="50000"/>
              </a:spcBef>
            </a:pPr>
            <a:r>
              <a:rPr lang="zh-TW" altLang="en-US" sz="1600" b="1" dirty="0">
                <a:effectLst>
                  <a:outerShdw blurRad="38100" dist="38100" dir="2700000" algn="tl">
                    <a:srgbClr val="C0C0C0"/>
                  </a:outerShdw>
                </a:effectLst>
              </a:rPr>
              <a:t>本文來源</a:t>
            </a:r>
            <a:r>
              <a:rPr lang="zh-TW" altLang="en-US" sz="1600" b="1" dirty="0">
                <a:effectLst>
                  <a:outerShdw blurRad="38100" dist="38100" dir="2700000" algn="tl">
                    <a:srgbClr val="C0C0C0"/>
                  </a:outerShdw>
                </a:effectLst>
                <a:ea typeface="標楷體" pitchFamily="65" charset="-120"/>
              </a:rPr>
              <a:t>： </a:t>
            </a:r>
            <a:r>
              <a:rPr lang="en-US" altLang="zh-TW" sz="1600" b="1" dirty="0">
                <a:effectLst>
                  <a:outerShdw blurRad="38100" dist="38100" dir="2700000" algn="tl">
                    <a:srgbClr val="C0C0C0"/>
                  </a:outerShdw>
                </a:effectLst>
              </a:rPr>
              <a:t>http://tw.myblog.yahoo.com/jw!PnBSfv6bBhJZx8E1B7Ts/article?mid=358</a:t>
            </a:r>
          </a:p>
          <a:p>
            <a:r>
              <a:rPr lang="en-US" altLang="zh-TW" sz="1600" b="1" dirty="0">
                <a:effectLst>
                  <a:outerShdw blurRad="38100" dist="38100" dir="2700000" algn="tl">
                    <a:srgbClr val="C0C0C0"/>
                  </a:outerShdw>
                </a:effectLst>
              </a:rPr>
              <a:t>http://tw.myblog.yahoo.com/jw!EWA3cjCcSEDAAG2ADD6x/article?mid=40</a:t>
            </a:r>
          </a:p>
          <a:p>
            <a:pPr>
              <a:spcBef>
                <a:spcPct val="50000"/>
              </a:spcBef>
            </a:pPr>
            <a:r>
              <a:rPr lang="zh-TW" altLang="en-US" sz="1600" b="1" dirty="0">
                <a:effectLst>
                  <a:outerShdw blurRad="38100" dist="38100" dir="2700000" algn="tl">
                    <a:srgbClr val="C0C0C0"/>
                  </a:outerShdw>
                </a:effectLst>
              </a:rPr>
              <a:t>圖</a:t>
            </a:r>
            <a:r>
              <a:rPr lang="en-US" altLang="zh-TW" sz="1600" b="1" dirty="0">
                <a:effectLst>
                  <a:outerShdw blurRad="38100" dist="38100" dir="2700000" algn="tl">
                    <a:srgbClr val="C0C0C0"/>
                  </a:outerShdw>
                </a:effectLst>
              </a:rPr>
              <a:t>:</a:t>
            </a:r>
            <a:r>
              <a:rPr lang="zh-TW" altLang="en-US" sz="1600" b="1" dirty="0">
                <a:effectLst>
                  <a:outerShdw blurRad="38100" dist="38100" dir="2700000" algn="tl">
                    <a:srgbClr val="C0C0C0"/>
                  </a:outerShdw>
                </a:effectLst>
              </a:rPr>
              <a:t>周莉珮</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endParaRPr lang="zh-TW" altLang="zh-TW"/>
          </a:p>
        </p:txBody>
      </p:sp>
      <p:sp>
        <p:nvSpPr>
          <p:cNvPr id="3075" name="Rectangle 3"/>
          <p:cNvSpPr>
            <a:spLocks noGrp="1" noChangeArrowheads="1"/>
          </p:cNvSpPr>
          <p:nvPr>
            <p:ph type="subTitle" idx="1"/>
          </p:nvPr>
        </p:nvSpPr>
        <p:spPr/>
        <p:txBody>
          <a:bodyPr/>
          <a:lstStyle/>
          <a:p>
            <a:endParaRPr lang="zh-TW" altLang="zh-TW"/>
          </a:p>
        </p:txBody>
      </p:sp>
      <p:pic>
        <p:nvPicPr>
          <p:cNvPr id="3077" name="Picture 5" descr="P115090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8" name="Text Box 6"/>
          <p:cNvSpPr txBox="1">
            <a:spLocks noChangeArrowheads="1"/>
          </p:cNvSpPr>
          <p:nvPr/>
        </p:nvSpPr>
        <p:spPr bwMode="auto">
          <a:xfrm>
            <a:off x="323850" y="404813"/>
            <a:ext cx="5473700" cy="968375"/>
          </a:xfrm>
          <a:prstGeom prst="rect">
            <a:avLst/>
          </a:prstGeom>
          <a:noFill/>
          <a:ln w="9525">
            <a:noFill/>
            <a:miter lim="800000"/>
            <a:headEnd/>
            <a:tailEnd/>
          </a:ln>
          <a:effectLst/>
        </p:spPr>
        <p:txBody>
          <a:bodyPr>
            <a:spAutoFit/>
          </a:bodyPr>
          <a:lstStyle/>
          <a:p>
            <a:pPr>
              <a:lnSpc>
                <a:spcPct val="120000"/>
              </a:lnSpc>
            </a:pPr>
            <a:r>
              <a:rPr kumimoji="0" lang="zh-TW" altLang="en-US" sz="2400" b="1">
                <a:solidFill>
                  <a:schemeClr val="bg1"/>
                </a:solidFill>
                <a:latin typeface="微軟正黑體" pitchFamily="34" charset="-120"/>
                <a:ea typeface="微軟正黑體" pitchFamily="34" charset="-120"/>
              </a:rPr>
              <a:t>海海人生，行走一趟，風雨難免，</a:t>
            </a:r>
            <a:br>
              <a:rPr kumimoji="0" lang="zh-TW" altLang="en-US" sz="2400" b="1">
                <a:solidFill>
                  <a:schemeClr val="bg1"/>
                </a:solidFill>
                <a:latin typeface="微軟正黑體" pitchFamily="34" charset="-120"/>
                <a:ea typeface="微軟正黑體" pitchFamily="34" charset="-120"/>
              </a:rPr>
            </a:br>
            <a:r>
              <a:rPr kumimoji="0" lang="zh-TW" altLang="en-US" sz="2400" b="1">
                <a:solidFill>
                  <a:schemeClr val="bg1"/>
                </a:solidFill>
                <a:latin typeface="微軟正黑體" pitchFamily="34" charset="-120"/>
                <a:ea typeface="微軟正黑體" pitchFamily="34" charset="-120"/>
              </a:rPr>
              <a:t>生活裡不如意的事有如浪裡行舟。</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1150996"/>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5123" name="Text Box 3"/>
          <p:cNvSpPr txBox="1">
            <a:spLocks noChangeArrowheads="1"/>
          </p:cNvSpPr>
          <p:nvPr/>
        </p:nvSpPr>
        <p:spPr bwMode="auto">
          <a:xfrm>
            <a:off x="4716463" y="260350"/>
            <a:ext cx="4067175" cy="968375"/>
          </a:xfrm>
          <a:prstGeom prst="rect">
            <a:avLst/>
          </a:prstGeom>
          <a:noFill/>
          <a:ln w="9525">
            <a:noFill/>
            <a:miter lim="800000"/>
            <a:headEnd/>
            <a:tailEnd/>
          </a:ln>
          <a:effectLst/>
        </p:spPr>
        <p:txBody>
          <a:bodyPr>
            <a:spAutoFit/>
          </a:bodyPr>
          <a:lstStyle/>
          <a:p>
            <a:pPr>
              <a:lnSpc>
                <a:spcPct val="120000"/>
              </a:lnSpc>
            </a:pPr>
            <a:r>
              <a:rPr kumimoji="0" lang="zh-TW" altLang="en-US" sz="2400" b="1">
                <a:solidFill>
                  <a:schemeClr val="bg1"/>
                </a:solidFill>
                <a:latin typeface="微軟正黑體" pitchFamily="34" charset="-120"/>
                <a:ea typeface="微軟正黑體" pitchFamily="34" charset="-120"/>
              </a:rPr>
              <a:t>無處不在的大小困境阻礙，</a:t>
            </a:r>
          </a:p>
          <a:p>
            <a:pPr>
              <a:lnSpc>
                <a:spcPct val="120000"/>
              </a:lnSpc>
            </a:pPr>
            <a:r>
              <a:rPr kumimoji="0" lang="zh-TW" altLang="en-US" sz="2400" b="1">
                <a:solidFill>
                  <a:schemeClr val="bg1"/>
                </a:solidFill>
                <a:latin typeface="微軟正黑體" pitchFamily="34" charset="-120"/>
                <a:ea typeface="微軟正黑體" pitchFamily="34" charset="-120"/>
              </a:rPr>
              <a:t>一如日夜輪換、四季交替。</a:t>
            </a:r>
            <a:r>
              <a:rPr kumimoji="0" lang="zh-TW" altLang="en-US" sz="2400">
                <a:latin typeface="微軟正黑體" pitchFamily="34" charset="-120"/>
                <a:ea typeface="微軟正黑體" pitchFamily="34" charset="-120"/>
              </a:rPr>
              <a:t> </a:t>
            </a:r>
            <a:endParaRPr lang="zh-TW" altLang="en-US" sz="240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1160015"/>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9219" name="Text Box 3"/>
          <p:cNvSpPr txBox="1">
            <a:spLocks noChangeArrowheads="1"/>
          </p:cNvSpPr>
          <p:nvPr/>
        </p:nvSpPr>
        <p:spPr bwMode="auto">
          <a:xfrm>
            <a:off x="323850" y="260350"/>
            <a:ext cx="4681538" cy="968375"/>
          </a:xfrm>
          <a:prstGeom prst="rect">
            <a:avLst/>
          </a:prstGeom>
          <a:noFill/>
          <a:ln w="9525">
            <a:noFill/>
            <a:miter lim="800000"/>
            <a:headEnd/>
            <a:tailEnd/>
          </a:ln>
          <a:effectLst/>
        </p:spPr>
        <p:txBody>
          <a:bodyPr>
            <a:spAutoFit/>
          </a:bodyPr>
          <a:lstStyle/>
          <a:p>
            <a:pPr>
              <a:lnSpc>
                <a:spcPct val="120000"/>
              </a:lnSpc>
            </a:pPr>
            <a:r>
              <a:rPr kumimoji="0" lang="zh-TW" altLang="en-US" sz="2400" b="1">
                <a:solidFill>
                  <a:schemeClr val="bg1"/>
                </a:solidFill>
                <a:latin typeface="微軟正黑體" pitchFamily="34" charset="-120"/>
                <a:ea typeface="微軟正黑體" pitchFamily="34" charset="-120"/>
              </a:rPr>
              <a:t>無法順如己意加以選擇或避開，</a:t>
            </a:r>
          </a:p>
          <a:p>
            <a:pPr>
              <a:lnSpc>
                <a:spcPct val="120000"/>
              </a:lnSpc>
            </a:pPr>
            <a:r>
              <a:rPr kumimoji="0" lang="zh-TW" altLang="en-US" sz="2400" b="1">
                <a:solidFill>
                  <a:schemeClr val="bg1"/>
                </a:solidFill>
                <a:latin typeface="微軟正黑體" pitchFamily="34" charset="-120"/>
                <a:ea typeface="微軟正黑體" pitchFamily="34" charset="-120"/>
              </a:rPr>
              <a:t>實乃理所當然。</a:t>
            </a:r>
            <a:endParaRPr lang="zh-TW" altLang="en-US" sz="240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1150514"/>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29699" name="Text Box 3"/>
          <p:cNvSpPr txBox="1">
            <a:spLocks noChangeArrowheads="1"/>
          </p:cNvSpPr>
          <p:nvPr/>
        </p:nvSpPr>
        <p:spPr bwMode="auto">
          <a:xfrm>
            <a:off x="250825" y="476250"/>
            <a:ext cx="4176713" cy="1406525"/>
          </a:xfrm>
          <a:prstGeom prst="rect">
            <a:avLst/>
          </a:prstGeom>
          <a:noFill/>
          <a:ln w="9525">
            <a:noFill/>
            <a:miter lim="800000"/>
            <a:headEnd/>
            <a:tailEnd/>
          </a:ln>
          <a:effectLst/>
        </p:spPr>
        <p:txBody>
          <a:bodyPr>
            <a:spAutoFit/>
          </a:bodyPr>
          <a:lstStyle/>
          <a:p>
            <a:pPr>
              <a:lnSpc>
                <a:spcPct val="120000"/>
              </a:lnSpc>
            </a:pPr>
            <a:r>
              <a:rPr kumimoji="0" lang="zh-TW" altLang="en-US" sz="2400" b="1">
                <a:solidFill>
                  <a:schemeClr val="bg1"/>
                </a:solidFill>
                <a:latin typeface="微軟正黑體" pitchFamily="34" charset="-120"/>
                <a:ea typeface="微軟正黑體" pitchFamily="34" charset="-120"/>
              </a:rPr>
              <a:t>然而，心情如舟，</a:t>
            </a:r>
          </a:p>
          <a:p>
            <a:pPr>
              <a:lnSpc>
                <a:spcPct val="120000"/>
              </a:lnSpc>
            </a:pPr>
            <a:r>
              <a:rPr kumimoji="0" lang="zh-TW" altLang="en-US" sz="2400" b="1">
                <a:solidFill>
                  <a:schemeClr val="bg1"/>
                </a:solidFill>
                <a:latin typeface="微軟正黑體" pitchFamily="34" charset="-120"/>
                <a:ea typeface="微軟正黑體" pitchFamily="34" charset="-120"/>
              </a:rPr>
              <a:t>航程中懂得掌穩心舵，</a:t>
            </a:r>
          </a:p>
          <a:p>
            <a:pPr>
              <a:lnSpc>
                <a:spcPct val="120000"/>
              </a:lnSpc>
            </a:pPr>
            <a:r>
              <a:rPr kumimoji="0" lang="zh-TW" altLang="en-US" sz="2400" b="1">
                <a:solidFill>
                  <a:schemeClr val="bg1"/>
                </a:solidFill>
                <a:latin typeface="微軟正黑體" pitchFamily="34" charset="-120"/>
                <a:ea typeface="微軟正黑體" pitchFamily="34" charset="-120"/>
              </a:rPr>
              <a:t>寬懷的向難關說聲</a:t>
            </a:r>
            <a:r>
              <a:rPr kumimoji="0" lang="en-US" altLang="zh-TW" sz="2400" b="1">
                <a:solidFill>
                  <a:schemeClr val="bg1"/>
                </a:solidFill>
                <a:latin typeface="微軟正黑體" pitchFamily="34" charset="-120"/>
                <a:ea typeface="微軟正黑體" pitchFamily="34" charset="-120"/>
              </a:rPr>
              <a:t>『</a:t>
            </a:r>
            <a:r>
              <a:rPr kumimoji="0" lang="zh-TW" altLang="en-US" sz="2400" b="1">
                <a:solidFill>
                  <a:schemeClr val="bg1"/>
                </a:solidFill>
                <a:latin typeface="微軟正黑體" pitchFamily="34" charset="-120"/>
                <a:ea typeface="微軟正黑體" pitchFamily="34" charset="-120"/>
              </a:rPr>
              <a:t>借過</a:t>
            </a:r>
            <a:r>
              <a:rPr kumimoji="0" lang="en-US" altLang="zh-TW" sz="2400" b="1">
                <a:solidFill>
                  <a:schemeClr val="bg1"/>
                </a:solidFill>
                <a:latin typeface="微軟正黑體" pitchFamily="34" charset="-120"/>
                <a:ea typeface="微軟正黑體" pitchFamily="34" charset="-120"/>
              </a:rPr>
              <a:t>』</a:t>
            </a:r>
            <a:r>
              <a:rPr kumimoji="0" lang="zh-TW" altLang="en-US" sz="2400" b="1">
                <a:solidFill>
                  <a:schemeClr val="bg1"/>
                </a:solidFill>
                <a:latin typeface="微軟正黑體" pitchFamily="34" charset="-120"/>
                <a:ea typeface="微軟正黑體" pitchFamily="34" charset="-120"/>
              </a:rPr>
              <a:t>。</a:t>
            </a:r>
            <a:endParaRPr lang="zh-TW" altLang="en-US" sz="2400" b="1">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1160003"/>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6147" name="Text Box 3"/>
          <p:cNvSpPr txBox="1">
            <a:spLocks noChangeArrowheads="1"/>
          </p:cNvSpPr>
          <p:nvPr/>
        </p:nvSpPr>
        <p:spPr bwMode="auto">
          <a:xfrm>
            <a:off x="395288" y="333375"/>
            <a:ext cx="3600450" cy="1406525"/>
          </a:xfrm>
          <a:prstGeom prst="rect">
            <a:avLst/>
          </a:prstGeom>
          <a:noFill/>
          <a:ln w="9525">
            <a:noFill/>
            <a:miter lim="800000"/>
            <a:headEnd/>
            <a:tailEnd/>
          </a:ln>
          <a:effectLst/>
        </p:spPr>
        <p:txBody>
          <a:bodyPr>
            <a:spAutoFit/>
          </a:bodyPr>
          <a:lstStyle/>
          <a:p>
            <a:pPr>
              <a:lnSpc>
                <a:spcPct val="120000"/>
              </a:lnSpc>
            </a:pPr>
            <a:r>
              <a:rPr kumimoji="0" lang="zh-TW" altLang="en-US" sz="2400" b="1">
                <a:solidFill>
                  <a:schemeClr val="bg1"/>
                </a:solidFill>
                <a:latin typeface="微軟正黑體" pitchFamily="34" charset="-120"/>
                <a:ea typeface="微軟正黑體" pitchFamily="34" charset="-120"/>
              </a:rPr>
              <a:t>順水而流、順勢而為、 </a:t>
            </a:r>
          </a:p>
          <a:p>
            <a:pPr>
              <a:lnSpc>
                <a:spcPct val="120000"/>
              </a:lnSpc>
            </a:pPr>
            <a:r>
              <a:rPr kumimoji="0" lang="zh-TW" altLang="en-US" sz="2400" b="1">
                <a:solidFill>
                  <a:schemeClr val="bg1"/>
                </a:solidFill>
                <a:latin typeface="微軟正黑體" pitchFamily="34" charset="-120"/>
                <a:ea typeface="微軟正黑體" pitchFamily="34" charset="-120"/>
              </a:rPr>
              <a:t>持著勇氣、信念、毅力， </a:t>
            </a:r>
          </a:p>
          <a:p>
            <a:pPr>
              <a:lnSpc>
                <a:spcPct val="120000"/>
              </a:lnSpc>
            </a:pPr>
            <a:r>
              <a:rPr kumimoji="0" lang="zh-TW" altLang="en-US" sz="2400" b="1">
                <a:solidFill>
                  <a:schemeClr val="bg1"/>
                </a:solidFill>
                <a:latin typeface="微軟正黑體" pitchFamily="34" charset="-120"/>
                <a:ea typeface="微軟正黑體" pitchFamily="34" charset="-120"/>
              </a:rPr>
              <a:t>方能暢行無阻。</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1160016"/>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10243" name="Text Box 3"/>
          <p:cNvSpPr txBox="1">
            <a:spLocks noChangeArrowheads="1"/>
          </p:cNvSpPr>
          <p:nvPr/>
        </p:nvSpPr>
        <p:spPr bwMode="auto">
          <a:xfrm>
            <a:off x="3924300" y="404813"/>
            <a:ext cx="5219700" cy="968375"/>
          </a:xfrm>
          <a:prstGeom prst="rect">
            <a:avLst/>
          </a:prstGeom>
          <a:noFill/>
          <a:ln w="9525">
            <a:noFill/>
            <a:miter lim="800000"/>
            <a:headEnd/>
            <a:tailEnd/>
          </a:ln>
          <a:effectLst/>
        </p:spPr>
        <p:txBody>
          <a:bodyPr>
            <a:spAutoFit/>
          </a:bodyPr>
          <a:lstStyle/>
          <a:p>
            <a:pPr>
              <a:lnSpc>
                <a:spcPct val="120000"/>
              </a:lnSpc>
            </a:pPr>
            <a:r>
              <a:rPr kumimoji="0" lang="zh-TW" altLang="en-US" sz="2400" b="1">
                <a:solidFill>
                  <a:schemeClr val="bg1"/>
                </a:solidFill>
                <a:latin typeface="微軟正黑體" pitchFamily="34" charset="-120"/>
                <a:ea typeface="微軟正黑體" pitchFamily="34" charset="-120"/>
              </a:rPr>
              <a:t>一再如嚴師出考題般的考驗著我們，</a:t>
            </a:r>
          </a:p>
          <a:p>
            <a:pPr>
              <a:lnSpc>
                <a:spcPct val="120000"/>
              </a:lnSpc>
            </a:pPr>
            <a:r>
              <a:rPr kumimoji="0" lang="zh-TW" altLang="en-US" sz="2400" b="1">
                <a:solidFill>
                  <a:schemeClr val="bg1"/>
                </a:solidFill>
                <a:latin typeface="微軟正黑體" pitchFamily="34" charset="-120"/>
                <a:ea typeface="微軟正黑體" pitchFamily="34" charset="-120"/>
              </a:rPr>
              <a:t>賦予每個人不同型態的必要課業。</a:t>
            </a:r>
            <a:r>
              <a:rPr kumimoji="0" lang="zh-TW" altLang="en-US" sz="2400">
                <a:solidFill>
                  <a:schemeClr val="bg1"/>
                </a:solidFill>
                <a:latin typeface="微軟正黑體" pitchFamily="34" charset="-120"/>
                <a:ea typeface="微軟正黑體" pitchFamily="34" charset="-120"/>
              </a:rPr>
              <a:t> </a:t>
            </a:r>
            <a:endParaRPr lang="zh-TW" altLang="en-US" sz="240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1160156"/>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12291" name="Text Box 3"/>
          <p:cNvSpPr txBox="1">
            <a:spLocks noChangeArrowheads="1"/>
          </p:cNvSpPr>
          <p:nvPr/>
        </p:nvSpPr>
        <p:spPr bwMode="auto">
          <a:xfrm>
            <a:off x="179388" y="260350"/>
            <a:ext cx="5726112" cy="968375"/>
          </a:xfrm>
          <a:prstGeom prst="rect">
            <a:avLst/>
          </a:prstGeom>
          <a:noFill/>
          <a:ln w="9525">
            <a:noFill/>
            <a:miter lim="800000"/>
            <a:headEnd/>
            <a:tailEnd/>
          </a:ln>
          <a:effectLst/>
        </p:spPr>
        <p:txBody>
          <a:bodyPr>
            <a:spAutoFit/>
          </a:bodyPr>
          <a:lstStyle/>
          <a:p>
            <a:pPr>
              <a:lnSpc>
                <a:spcPct val="120000"/>
              </a:lnSpc>
            </a:pPr>
            <a:r>
              <a:rPr kumimoji="0" lang="zh-TW" altLang="en-US" sz="2400" b="1" dirty="0">
                <a:solidFill>
                  <a:srgbClr val="C00000"/>
                </a:solidFill>
                <a:latin typeface="微軟正黑體" pitchFamily="34" charset="-120"/>
                <a:ea typeface="微軟正黑體" pitchFamily="34" charset="-120"/>
              </a:rPr>
              <a:t>也許是情關難過；也許是錢關擾人；</a:t>
            </a:r>
          </a:p>
          <a:p>
            <a:pPr>
              <a:lnSpc>
                <a:spcPct val="120000"/>
              </a:lnSpc>
            </a:pPr>
            <a:r>
              <a:rPr kumimoji="0" lang="zh-TW" altLang="en-US" sz="2400" b="1" dirty="0">
                <a:solidFill>
                  <a:srgbClr val="C00000"/>
                </a:solidFill>
                <a:latin typeface="微軟正黑體" pitchFamily="34" charset="-120"/>
                <a:ea typeface="微軟正黑體" pitchFamily="34" charset="-120"/>
              </a:rPr>
              <a:t>也許是有志不得伸；或也許是病魔纏身</a:t>
            </a:r>
            <a:r>
              <a:rPr kumimoji="0" lang="zh-TW" altLang="en-US" sz="2400" b="1" dirty="0">
                <a:latin typeface="微軟正黑體" pitchFamily="34" charset="-120"/>
                <a:ea typeface="微軟正黑體" pitchFamily="34" charset="-120"/>
              </a:rPr>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1160006"/>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8195" name="Text Box 3"/>
          <p:cNvSpPr txBox="1">
            <a:spLocks noChangeArrowheads="1"/>
          </p:cNvSpPr>
          <p:nvPr/>
        </p:nvSpPr>
        <p:spPr bwMode="auto">
          <a:xfrm>
            <a:off x="4859338" y="4724400"/>
            <a:ext cx="3960812" cy="1844675"/>
          </a:xfrm>
          <a:prstGeom prst="rect">
            <a:avLst/>
          </a:prstGeom>
          <a:noFill/>
          <a:ln w="9525">
            <a:noFill/>
            <a:miter lim="800000"/>
            <a:headEnd/>
            <a:tailEnd/>
          </a:ln>
          <a:effectLst/>
        </p:spPr>
        <p:txBody>
          <a:bodyPr>
            <a:spAutoFit/>
          </a:bodyPr>
          <a:lstStyle/>
          <a:p>
            <a:pPr>
              <a:lnSpc>
                <a:spcPct val="120000"/>
              </a:lnSpc>
            </a:pPr>
            <a:r>
              <a:rPr kumimoji="0" lang="zh-TW" altLang="en-US" sz="2400" b="1" dirty="0">
                <a:solidFill>
                  <a:schemeClr val="bg1"/>
                </a:solidFill>
                <a:effectLst>
                  <a:outerShdw blurRad="38100" dist="38100" dir="2700000" algn="tl">
                    <a:srgbClr val="C0C0C0"/>
                  </a:outerShdw>
                </a:effectLst>
                <a:latin typeface="微軟正黑體" pitchFamily="34" charset="-120"/>
                <a:ea typeface="微軟正黑體" pitchFamily="34" charset="-120"/>
              </a:rPr>
              <a:t>何不停歇思考，放空自己，</a:t>
            </a:r>
          </a:p>
          <a:p>
            <a:pPr>
              <a:lnSpc>
                <a:spcPct val="120000"/>
              </a:lnSpc>
            </a:pPr>
            <a:r>
              <a:rPr kumimoji="0" lang="zh-TW" altLang="en-US" sz="2400" b="1" dirty="0">
                <a:solidFill>
                  <a:schemeClr val="bg1"/>
                </a:solidFill>
                <a:effectLst>
                  <a:outerShdw blurRad="38100" dist="38100" dir="2700000" algn="tl">
                    <a:srgbClr val="C0C0C0"/>
                  </a:outerShdw>
                </a:effectLst>
                <a:latin typeface="微軟正黑體" pitchFamily="34" charset="-120"/>
                <a:ea typeface="微軟正黑體" pitchFamily="34" charset="-120"/>
              </a:rPr>
              <a:t>讓陽光漸漸灑入心田，</a:t>
            </a:r>
          </a:p>
          <a:p>
            <a:pPr>
              <a:lnSpc>
                <a:spcPct val="120000"/>
              </a:lnSpc>
            </a:pPr>
            <a:r>
              <a:rPr kumimoji="0" lang="zh-TW" altLang="en-US" sz="2400" b="1" dirty="0">
                <a:solidFill>
                  <a:schemeClr val="bg1"/>
                </a:solidFill>
                <a:effectLst>
                  <a:outerShdw blurRad="38100" dist="38100" dir="2700000" algn="tl">
                    <a:srgbClr val="C0C0C0"/>
                  </a:outerShdw>
                </a:effectLst>
                <a:latin typeface="微軟正黑體" pitchFamily="34" charset="-120"/>
                <a:ea typeface="微軟正黑體" pitchFamily="34" charset="-120"/>
              </a:rPr>
              <a:t>如晨鳥自在的梳理羽翼，</a:t>
            </a:r>
          </a:p>
          <a:p>
            <a:pPr>
              <a:lnSpc>
                <a:spcPct val="120000"/>
              </a:lnSpc>
            </a:pPr>
            <a:r>
              <a:rPr kumimoji="0" lang="zh-TW" altLang="en-US" sz="2400" b="1" dirty="0">
                <a:solidFill>
                  <a:schemeClr val="bg1"/>
                </a:solidFill>
                <a:effectLst>
                  <a:outerShdw blurRad="38100" dist="38100" dir="2700000" algn="tl">
                    <a:srgbClr val="C0C0C0"/>
                  </a:outerShdw>
                </a:effectLst>
                <a:latin typeface="微軟正黑體" pitchFamily="34" charset="-120"/>
                <a:ea typeface="微軟正黑體" pitchFamily="34" charset="-120"/>
              </a:rPr>
              <a:t>好整以暇蘊釀生機。</a:t>
            </a:r>
            <a:endParaRPr lang="zh-TW" altLang="en-US" sz="2400"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42919"/>
            <a:ext cx="7772400" cy="1571635"/>
          </a:xfrm>
        </p:spPr>
        <p:txBody>
          <a:bodyPr/>
          <a:lstStyle/>
          <a:p>
            <a:r>
              <a:rPr lang="zh-TW" altLang="en-US" sz="4800" dirty="0" smtClean="0">
                <a:solidFill>
                  <a:srgbClr val="3D4A22"/>
                </a:solidFill>
                <a:latin typeface="華康勘亭流" pitchFamily="65" charset="-120"/>
                <a:ea typeface="華康勘亭流" pitchFamily="65" charset="-120"/>
              </a:rPr>
              <a:t>學務處張東勇主任</a:t>
            </a:r>
            <a:r>
              <a:rPr lang="en-US" altLang="zh-TW" sz="4800" dirty="0" smtClean="0">
                <a:solidFill>
                  <a:srgbClr val="3D4A22"/>
                </a:solidFill>
                <a:latin typeface="華康勘亭流" pitchFamily="65" charset="-120"/>
                <a:ea typeface="華康勘亭流" pitchFamily="65" charset="-120"/>
              </a:rPr>
              <a:t/>
            </a:r>
            <a:br>
              <a:rPr lang="en-US" altLang="zh-TW" sz="4800" dirty="0" smtClean="0">
                <a:solidFill>
                  <a:srgbClr val="3D4A22"/>
                </a:solidFill>
                <a:latin typeface="華康勘亭流" pitchFamily="65" charset="-120"/>
                <a:ea typeface="華康勘亭流" pitchFamily="65" charset="-120"/>
              </a:rPr>
            </a:br>
            <a:r>
              <a:rPr lang="zh-TW" altLang="en-US" sz="4800" dirty="0" smtClean="0">
                <a:solidFill>
                  <a:srgbClr val="3D4A22"/>
                </a:solidFill>
                <a:latin typeface="華康勘亭流" pitchFamily="65" charset="-120"/>
                <a:ea typeface="華康勘亭流" pitchFamily="65" charset="-120"/>
              </a:rPr>
              <a:t>給同學的祝福</a:t>
            </a:r>
            <a:endParaRPr lang="zh-TW" altLang="en-US" sz="4800" dirty="0">
              <a:solidFill>
                <a:srgbClr val="3D4A22"/>
              </a:solidFill>
              <a:latin typeface="華康勘亭流" pitchFamily="65" charset="-120"/>
              <a:ea typeface="華康勘亭流" pitchFamily="65" charset="-120"/>
            </a:endParaRPr>
          </a:p>
        </p:txBody>
      </p:sp>
      <p:sp>
        <p:nvSpPr>
          <p:cNvPr id="3" name="副標題 2"/>
          <p:cNvSpPr>
            <a:spLocks noGrp="1"/>
          </p:cNvSpPr>
          <p:nvPr>
            <p:ph type="subTitle" idx="1"/>
          </p:nvPr>
        </p:nvSpPr>
        <p:spPr>
          <a:xfrm>
            <a:off x="3357554" y="2928934"/>
            <a:ext cx="3000396" cy="1785950"/>
          </a:xfrm>
        </p:spPr>
        <p:txBody>
          <a:bodyPr/>
          <a:lstStyle/>
          <a:p>
            <a:r>
              <a:rPr lang="zh-TW" altLang="en-US" sz="10000" b="1" dirty="0" smtClean="0">
                <a:solidFill>
                  <a:srgbClr val="C00000"/>
                </a:solidFill>
                <a:latin typeface="華康行書體(P)" pitchFamily="66" charset="-120"/>
                <a:ea typeface="華康行書體(P)" pitchFamily="66" charset="-120"/>
              </a:rPr>
              <a:t>踏實</a:t>
            </a:r>
            <a:endParaRPr lang="zh-TW" altLang="en-US" sz="10000" b="1" dirty="0">
              <a:solidFill>
                <a:srgbClr val="C00000"/>
              </a:solidFill>
              <a:latin typeface="華康行書體(P)" pitchFamily="66" charset="-120"/>
              <a:ea typeface="華康行書體(P)" pitchFamily="66" charset="-120"/>
            </a:endParaRPr>
          </a:p>
        </p:txBody>
      </p:sp>
      <p:pic>
        <p:nvPicPr>
          <p:cNvPr id="2050" name="Picture 2"/>
          <p:cNvPicPr>
            <a:picLocks noChangeAspect="1" noChangeArrowheads="1"/>
          </p:cNvPicPr>
          <p:nvPr/>
        </p:nvPicPr>
        <p:blipFill>
          <a:blip r:embed="rId2" cstate="print"/>
          <a:srcRect/>
          <a:stretch>
            <a:fillRect/>
          </a:stretch>
        </p:blipFill>
        <p:spPr bwMode="auto">
          <a:xfrm rot="19546255">
            <a:off x="2948093" y="5280068"/>
            <a:ext cx="1332014" cy="1332014"/>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rot="19546255">
            <a:off x="7122542" y="5234484"/>
            <a:ext cx="1358990" cy="1358990"/>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rot="19546255">
            <a:off x="792351" y="5170361"/>
            <a:ext cx="1433987" cy="1433987"/>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rot="19546255">
            <a:off x="4832636" y="5269008"/>
            <a:ext cx="1409962" cy="1409962"/>
          </a:xfrm>
          <a:prstGeom prst="rect">
            <a:avLst/>
          </a:prstGeom>
          <a:noFill/>
          <a:ln w="9525">
            <a:noFill/>
            <a:miter lim="800000"/>
            <a:headEnd/>
            <a:tailEnd/>
          </a:ln>
          <a:effectLst/>
        </p:spPr>
      </p:pic>
      <p:pic>
        <p:nvPicPr>
          <p:cNvPr id="8" name="Picture 2" descr="C:\Users\Administrator\Pictures\Microsoft 多媒體藝廊\j0441382.png"/>
          <p:cNvPicPr>
            <a:picLocks noChangeAspect="1" noChangeArrowheads="1"/>
          </p:cNvPicPr>
          <p:nvPr/>
        </p:nvPicPr>
        <p:blipFill>
          <a:blip r:embed="rId3" cstate="print"/>
          <a:srcRect/>
          <a:stretch>
            <a:fillRect/>
          </a:stretch>
        </p:blipFill>
        <p:spPr bwMode="auto">
          <a:xfrm rot="10800000">
            <a:off x="0" y="785794"/>
            <a:ext cx="2428892" cy="2428892"/>
          </a:xfrm>
          <a:prstGeom prst="rect">
            <a:avLst/>
          </a:prstGeom>
          <a:noFill/>
        </p:spPr>
      </p:pic>
      <p:sp>
        <p:nvSpPr>
          <p:cNvPr id="9" name="文字方塊 8"/>
          <p:cNvSpPr txBox="1"/>
          <p:nvPr/>
        </p:nvSpPr>
        <p:spPr>
          <a:xfrm>
            <a:off x="2500298" y="4143380"/>
            <a:ext cx="1000132" cy="1015663"/>
          </a:xfrm>
          <a:prstGeom prst="rect">
            <a:avLst/>
          </a:prstGeom>
          <a:noFill/>
        </p:spPr>
        <p:txBody>
          <a:bodyPr wrap="square" rtlCol="0">
            <a:spAutoFit/>
          </a:bodyPr>
          <a:lstStyle/>
          <a:p>
            <a:r>
              <a:rPr lang="zh-TW" altLang="en-US" sz="6000" b="1" dirty="0" smtClean="0">
                <a:solidFill>
                  <a:srgbClr val="C00000"/>
                </a:solidFill>
                <a:latin typeface="華康行書體(P)" pitchFamily="66" charset="-120"/>
                <a:ea typeface="華康行書體(P)" pitchFamily="66" charset="-120"/>
              </a:rPr>
              <a:t>腳</a:t>
            </a:r>
            <a:endParaRPr lang="zh-TW" altLang="en-US" sz="6000" b="1" dirty="0">
              <a:solidFill>
                <a:srgbClr val="C00000"/>
              </a:solidFill>
              <a:latin typeface="華康行書體(P)" pitchFamily="66" charset="-120"/>
              <a:ea typeface="華康行書體(P)" pitchFamily="66" charset="-120"/>
            </a:endParaRPr>
          </a:p>
        </p:txBody>
      </p:sp>
      <p:sp>
        <p:nvSpPr>
          <p:cNvPr id="10" name="文字方塊 9"/>
          <p:cNvSpPr txBox="1"/>
          <p:nvPr/>
        </p:nvSpPr>
        <p:spPr>
          <a:xfrm>
            <a:off x="5857884" y="4214818"/>
            <a:ext cx="1000132" cy="1015663"/>
          </a:xfrm>
          <a:prstGeom prst="rect">
            <a:avLst/>
          </a:prstGeom>
          <a:noFill/>
        </p:spPr>
        <p:txBody>
          <a:bodyPr wrap="square" rtlCol="0">
            <a:spAutoFit/>
          </a:bodyPr>
          <a:lstStyle/>
          <a:p>
            <a:r>
              <a:rPr lang="zh-TW" altLang="en-US" sz="6000" b="1" dirty="0" smtClean="0">
                <a:solidFill>
                  <a:srgbClr val="C00000"/>
                </a:solidFill>
                <a:latin typeface="華康行書體(P)" pitchFamily="66" charset="-120"/>
                <a:ea typeface="華康行書體(P)" pitchFamily="66" charset="-120"/>
              </a:rPr>
              <a:t>地</a:t>
            </a:r>
            <a:endParaRPr lang="zh-TW" altLang="en-US" sz="6000" b="1" dirty="0">
              <a:solidFill>
                <a:srgbClr val="C00000"/>
              </a:solidFill>
              <a:latin typeface="華康行書體(P)" pitchFamily="66" charset="-120"/>
              <a:ea typeface="華康行書體(P)" pitchFamily="66" charset="-12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1160018"/>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11267" name="Text Box 3"/>
          <p:cNvSpPr txBox="1">
            <a:spLocks noChangeArrowheads="1"/>
          </p:cNvSpPr>
          <p:nvPr/>
        </p:nvSpPr>
        <p:spPr bwMode="auto">
          <a:xfrm>
            <a:off x="395288" y="5013325"/>
            <a:ext cx="4895850" cy="1406525"/>
          </a:xfrm>
          <a:prstGeom prst="rect">
            <a:avLst/>
          </a:prstGeom>
          <a:noFill/>
          <a:ln w="9525">
            <a:noFill/>
            <a:miter lim="800000"/>
            <a:headEnd/>
            <a:tailEnd/>
          </a:ln>
          <a:effectLst/>
        </p:spPr>
        <p:txBody>
          <a:bodyPr>
            <a:spAutoFit/>
          </a:bodyPr>
          <a:lstStyle/>
          <a:p>
            <a:pPr>
              <a:lnSpc>
                <a:spcPct val="120000"/>
              </a:lnSpc>
            </a:pPr>
            <a:r>
              <a:rPr kumimoji="0" lang="zh-TW" altLang="en-US" sz="2400" b="1">
                <a:solidFill>
                  <a:schemeClr val="bg1"/>
                </a:solidFill>
                <a:effectLst>
                  <a:outerShdw blurRad="38100" dist="38100" dir="2700000" algn="tl">
                    <a:srgbClr val="C0C0C0"/>
                  </a:outerShdw>
                </a:effectLst>
                <a:latin typeface="微軟正黑體" pitchFamily="34" charset="-120"/>
                <a:ea typeface="微軟正黑體" pitchFamily="34" charset="-120"/>
              </a:rPr>
              <a:t>有時，能找</a:t>
            </a:r>
            <a:r>
              <a:rPr kumimoji="0" lang="en-US" altLang="zh-TW" sz="2400" b="1">
                <a:solidFill>
                  <a:schemeClr val="bg1"/>
                </a:solidFill>
                <a:effectLst>
                  <a:outerShdw blurRad="38100" dist="38100" dir="2700000" algn="tl">
                    <a:srgbClr val="C0C0C0"/>
                  </a:outerShdw>
                </a:effectLst>
                <a:latin typeface="微軟正黑體" pitchFamily="34" charset="-120"/>
                <a:ea typeface="微軟正黑體" pitchFamily="34" charset="-120"/>
              </a:rPr>
              <a:t>『</a:t>
            </a:r>
            <a:r>
              <a:rPr kumimoji="0" lang="zh-TW" altLang="en-US" sz="2400" b="1">
                <a:solidFill>
                  <a:schemeClr val="bg1"/>
                </a:solidFill>
                <a:effectLst>
                  <a:outerShdw blurRad="38100" dist="38100" dir="2700000" algn="tl">
                    <a:srgbClr val="C0C0C0"/>
                  </a:outerShdw>
                </a:effectLst>
                <a:latin typeface="微軟正黑體" pitchFamily="34" charset="-120"/>
                <a:ea typeface="微軟正黑體" pitchFamily="34" charset="-120"/>
              </a:rPr>
              <a:t>對</a:t>
            </a:r>
            <a:r>
              <a:rPr kumimoji="0" lang="en-US" altLang="zh-TW" sz="2400" b="1">
                <a:solidFill>
                  <a:schemeClr val="bg1"/>
                </a:solidFill>
                <a:effectLst>
                  <a:outerShdw blurRad="38100" dist="38100" dir="2700000" algn="tl">
                    <a:srgbClr val="C0C0C0"/>
                  </a:outerShdw>
                </a:effectLst>
                <a:latin typeface="微軟正黑體" pitchFamily="34" charset="-120"/>
                <a:ea typeface="微軟正黑體" pitchFamily="34" charset="-120"/>
              </a:rPr>
              <a:t>』</a:t>
            </a:r>
            <a:r>
              <a:rPr kumimoji="0" lang="zh-TW" altLang="en-US" sz="2400" b="1">
                <a:solidFill>
                  <a:schemeClr val="bg1"/>
                </a:solidFill>
                <a:effectLst>
                  <a:outerShdw blurRad="38100" dist="38100" dir="2700000" algn="tl">
                    <a:srgbClr val="C0C0C0"/>
                  </a:outerShdw>
                </a:effectLst>
                <a:latin typeface="微軟正黑體" pitchFamily="34" charset="-120"/>
                <a:ea typeface="微軟正黑體" pitchFamily="34" charset="-120"/>
              </a:rPr>
              <a:t>的人話心訴情、</a:t>
            </a:r>
          </a:p>
          <a:p>
            <a:pPr>
              <a:lnSpc>
                <a:spcPct val="120000"/>
              </a:lnSpc>
            </a:pPr>
            <a:r>
              <a:rPr kumimoji="0" lang="zh-TW" altLang="en-US" sz="2400" b="1">
                <a:solidFill>
                  <a:schemeClr val="bg1"/>
                </a:solidFill>
                <a:effectLst>
                  <a:outerShdw blurRad="38100" dist="38100" dir="2700000" algn="tl">
                    <a:srgbClr val="C0C0C0"/>
                  </a:outerShdw>
                </a:effectLst>
                <a:latin typeface="微軟正黑體" pitchFamily="34" charset="-120"/>
                <a:ea typeface="微軟正黑體" pitchFamily="34" charset="-120"/>
              </a:rPr>
              <a:t>讓淚水滌洗黯淡無光的心靈、 </a:t>
            </a:r>
          </a:p>
          <a:p>
            <a:pPr>
              <a:lnSpc>
                <a:spcPct val="120000"/>
              </a:lnSpc>
            </a:pPr>
            <a:r>
              <a:rPr kumimoji="0" lang="zh-TW" altLang="en-US" sz="2400" b="1">
                <a:solidFill>
                  <a:schemeClr val="bg1"/>
                </a:solidFill>
                <a:effectLst>
                  <a:outerShdw blurRad="38100" dist="38100" dir="2700000" algn="tl">
                    <a:srgbClr val="C0C0C0"/>
                  </a:outerShdw>
                </a:effectLst>
                <a:latin typeface="微軟正黑體" pitchFamily="34" charset="-120"/>
                <a:ea typeface="微軟正黑體" pitchFamily="34" charset="-120"/>
              </a:rPr>
              <a:t>讓來往的話語在腦中重新釐清。</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SC03162"/>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21507" name="Text Box 3"/>
          <p:cNvSpPr txBox="1">
            <a:spLocks noChangeArrowheads="1"/>
          </p:cNvSpPr>
          <p:nvPr/>
        </p:nvSpPr>
        <p:spPr bwMode="auto">
          <a:xfrm>
            <a:off x="323850" y="404813"/>
            <a:ext cx="3563938" cy="1844675"/>
          </a:xfrm>
          <a:prstGeom prst="rect">
            <a:avLst/>
          </a:prstGeom>
          <a:noFill/>
          <a:ln w="9525">
            <a:noFill/>
            <a:miter lim="800000"/>
            <a:headEnd/>
            <a:tailEnd/>
          </a:ln>
          <a:effectLst/>
        </p:spPr>
        <p:txBody>
          <a:bodyPr>
            <a:spAutoFit/>
          </a:bodyPr>
          <a:lstStyle/>
          <a:p>
            <a:pPr>
              <a:lnSpc>
                <a:spcPct val="120000"/>
              </a:lnSpc>
            </a:pPr>
            <a:r>
              <a:rPr kumimoji="0" lang="zh-TW" altLang="en-US" sz="2400" b="1">
                <a:solidFill>
                  <a:schemeClr val="bg1"/>
                </a:solidFill>
                <a:effectLst>
                  <a:outerShdw blurRad="38100" dist="38100" dir="2700000" algn="tl">
                    <a:srgbClr val="C0C0C0"/>
                  </a:outerShdw>
                </a:effectLst>
                <a:latin typeface="微軟正黑體" pitchFamily="34" charset="-120"/>
                <a:ea typeface="微軟正黑體" pitchFamily="34" charset="-120"/>
              </a:rPr>
              <a:t>生命的存在，</a:t>
            </a:r>
          </a:p>
          <a:p>
            <a:pPr>
              <a:lnSpc>
                <a:spcPct val="120000"/>
              </a:lnSpc>
            </a:pPr>
            <a:r>
              <a:rPr kumimoji="0" lang="zh-TW" altLang="en-US" sz="2400" b="1">
                <a:solidFill>
                  <a:schemeClr val="bg1"/>
                </a:solidFill>
                <a:effectLst>
                  <a:outerShdw blurRad="38100" dist="38100" dir="2700000" algn="tl">
                    <a:srgbClr val="C0C0C0"/>
                  </a:outerShdw>
                </a:effectLst>
                <a:latin typeface="微軟正黑體" pitchFamily="34" charset="-120"/>
                <a:ea typeface="微軟正黑體" pitchFamily="34" charset="-120"/>
              </a:rPr>
              <a:t>肯定可以在臨危一刻， </a:t>
            </a:r>
          </a:p>
          <a:p>
            <a:pPr>
              <a:lnSpc>
                <a:spcPct val="120000"/>
              </a:lnSpc>
            </a:pPr>
            <a:r>
              <a:rPr kumimoji="0" lang="zh-TW" altLang="en-US" sz="2400" b="1">
                <a:solidFill>
                  <a:schemeClr val="bg1"/>
                </a:solidFill>
                <a:effectLst>
                  <a:outerShdw blurRad="38100" dist="38100" dir="2700000" algn="tl">
                    <a:srgbClr val="C0C0C0"/>
                  </a:outerShdw>
                </a:effectLst>
                <a:latin typeface="微軟正黑體" pitchFamily="34" charset="-120"/>
                <a:ea typeface="微軟正黑體" pitchFamily="34" charset="-120"/>
              </a:rPr>
              <a:t>由自己</a:t>
            </a:r>
            <a:r>
              <a:rPr kumimoji="0" lang="en-US" altLang="zh-TW" sz="2400" b="1">
                <a:solidFill>
                  <a:schemeClr val="bg1"/>
                </a:solidFill>
                <a:effectLst>
                  <a:outerShdw blurRad="38100" dist="38100" dir="2700000" algn="tl">
                    <a:srgbClr val="C0C0C0"/>
                  </a:outerShdw>
                </a:effectLst>
                <a:latin typeface="微軟正黑體" pitchFamily="34" charset="-120"/>
                <a:ea typeface="微軟正黑體" pitchFamily="34" charset="-120"/>
              </a:rPr>
              <a:t>『</a:t>
            </a:r>
            <a:r>
              <a:rPr kumimoji="0" lang="zh-TW" altLang="en-US" sz="2400" b="1">
                <a:solidFill>
                  <a:schemeClr val="bg1"/>
                </a:solidFill>
                <a:effectLst>
                  <a:outerShdw blurRad="38100" dist="38100" dir="2700000" algn="tl">
                    <a:srgbClr val="C0C0C0"/>
                  </a:outerShdw>
                </a:effectLst>
                <a:latin typeface="微軟正黑體" pitchFamily="34" charset="-120"/>
                <a:ea typeface="微軟正黑體" pitchFamily="34" charset="-120"/>
              </a:rPr>
              <a:t>勇 敢</a:t>
            </a:r>
            <a:r>
              <a:rPr kumimoji="0" lang="en-US" altLang="zh-TW" sz="2400" b="1">
                <a:solidFill>
                  <a:schemeClr val="bg1"/>
                </a:solidFill>
                <a:effectLst>
                  <a:outerShdw blurRad="38100" dist="38100" dir="2700000" algn="tl">
                    <a:srgbClr val="C0C0C0"/>
                  </a:outerShdw>
                </a:effectLst>
                <a:latin typeface="微軟正黑體" pitchFamily="34" charset="-120"/>
                <a:ea typeface="微軟正黑體" pitchFamily="34" charset="-120"/>
              </a:rPr>
              <a:t>』</a:t>
            </a:r>
            <a:r>
              <a:rPr kumimoji="0" lang="zh-TW" altLang="en-US" sz="2400" b="1">
                <a:solidFill>
                  <a:schemeClr val="bg1"/>
                </a:solidFill>
                <a:effectLst>
                  <a:outerShdw blurRad="38100" dist="38100" dir="2700000" algn="tl">
                    <a:srgbClr val="C0C0C0"/>
                  </a:outerShdw>
                </a:effectLst>
                <a:latin typeface="微軟正黑體" pitchFamily="34" charset="-120"/>
                <a:ea typeface="微軟正黑體" pitchFamily="34" charset="-120"/>
              </a:rPr>
              <a:t>的發出</a:t>
            </a:r>
          </a:p>
          <a:p>
            <a:pPr>
              <a:lnSpc>
                <a:spcPct val="120000"/>
              </a:lnSpc>
            </a:pPr>
            <a:r>
              <a:rPr kumimoji="0" lang="en-US" altLang="zh-TW" sz="2400" b="1">
                <a:solidFill>
                  <a:schemeClr val="bg1"/>
                </a:solidFill>
                <a:effectLst>
                  <a:outerShdw blurRad="38100" dist="38100" dir="2700000" algn="tl">
                    <a:srgbClr val="C0C0C0"/>
                  </a:outerShdw>
                </a:effectLst>
                <a:latin typeface="微軟正黑體" pitchFamily="34" charset="-120"/>
                <a:ea typeface="微軟正黑體" pitchFamily="34" charset="-120"/>
              </a:rPr>
              <a:t>『</a:t>
            </a:r>
            <a:r>
              <a:rPr kumimoji="0" lang="zh-TW" altLang="en-US" sz="2400" b="1">
                <a:solidFill>
                  <a:schemeClr val="bg1"/>
                </a:solidFill>
                <a:effectLst>
                  <a:outerShdw blurRad="38100" dist="38100" dir="2700000" algn="tl">
                    <a:srgbClr val="C0C0C0"/>
                  </a:outerShdw>
                </a:effectLst>
                <a:latin typeface="微軟正黑體" pitchFamily="34" charset="-120"/>
                <a:ea typeface="微軟正黑體" pitchFamily="34" charset="-120"/>
              </a:rPr>
              <a:t>我將再起 </a:t>
            </a:r>
            <a:r>
              <a:rPr kumimoji="0" lang="en-US" altLang="zh-TW" sz="2400" b="1">
                <a:solidFill>
                  <a:schemeClr val="bg1"/>
                </a:solidFill>
                <a:effectLst>
                  <a:outerShdw blurRad="38100" dist="38100" dir="2700000" algn="tl">
                    <a:srgbClr val="C0C0C0"/>
                  </a:outerShdw>
                </a:effectLst>
                <a:latin typeface="微軟正黑體" pitchFamily="34" charset="-120"/>
                <a:ea typeface="微軟正黑體" pitchFamily="34" charset="-120"/>
              </a:rPr>
              <a:t>』</a:t>
            </a:r>
            <a:r>
              <a:rPr kumimoji="0" lang="zh-TW" altLang="en-US" sz="2400" b="1">
                <a:solidFill>
                  <a:schemeClr val="bg1"/>
                </a:solidFill>
                <a:effectLst>
                  <a:outerShdw blurRad="38100" dist="38100" dir="2700000" algn="tl">
                    <a:srgbClr val="C0C0C0"/>
                  </a:outerShdw>
                </a:effectLst>
                <a:latin typeface="微軟正黑體" pitchFamily="34" charset="-120"/>
                <a:ea typeface="微軟正黑體" pitchFamily="34" charset="-120"/>
              </a:rPr>
              <a:t>的訊號。 </a:t>
            </a:r>
            <a:endParaRPr lang="zh-TW" altLang="en-US" sz="240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1160166"/>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14339" name="Text Box 3"/>
          <p:cNvSpPr txBox="1">
            <a:spLocks noChangeArrowheads="1"/>
          </p:cNvSpPr>
          <p:nvPr/>
        </p:nvSpPr>
        <p:spPr bwMode="auto">
          <a:xfrm>
            <a:off x="611188" y="4797425"/>
            <a:ext cx="5040312" cy="1406525"/>
          </a:xfrm>
          <a:prstGeom prst="rect">
            <a:avLst/>
          </a:prstGeom>
          <a:noFill/>
          <a:ln w="9525">
            <a:noFill/>
            <a:miter lim="800000"/>
            <a:headEnd/>
            <a:tailEnd/>
          </a:ln>
          <a:effectLst/>
        </p:spPr>
        <p:txBody>
          <a:bodyPr>
            <a:spAutoFit/>
          </a:bodyPr>
          <a:lstStyle/>
          <a:p>
            <a:pPr>
              <a:lnSpc>
                <a:spcPct val="120000"/>
              </a:lnSpc>
            </a:pPr>
            <a:r>
              <a:rPr kumimoji="0" lang="zh-TW" altLang="en-US" sz="2400" b="1">
                <a:solidFill>
                  <a:schemeClr val="bg1"/>
                </a:solidFill>
                <a:effectLst>
                  <a:outerShdw blurRad="38100" dist="38100" dir="2700000" algn="tl">
                    <a:srgbClr val="C0C0C0"/>
                  </a:outerShdw>
                </a:effectLst>
                <a:latin typeface="微軟正黑體" pitchFamily="34" charset="-120"/>
                <a:ea typeface="微軟正黑體" pitchFamily="34" charset="-120"/>
              </a:rPr>
              <a:t>因此，倘若境界來時。</a:t>
            </a:r>
          </a:p>
          <a:p>
            <a:pPr>
              <a:lnSpc>
                <a:spcPct val="120000"/>
              </a:lnSpc>
            </a:pPr>
            <a:r>
              <a:rPr kumimoji="0" lang="zh-TW" altLang="en-US" sz="2400" b="1">
                <a:solidFill>
                  <a:schemeClr val="bg1"/>
                </a:solidFill>
                <a:effectLst>
                  <a:outerShdw blurRad="38100" dist="38100" dir="2700000" algn="tl">
                    <a:srgbClr val="C0C0C0"/>
                  </a:outerShdw>
                </a:effectLst>
                <a:latin typeface="微軟正黑體" pitchFamily="34" charset="-120"/>
                <a:ea typeface="微軟正黑體" pitchFamily="34" charset="-120"/>
              </a:rPr>
              <a:t>期許人人勇於容許自己，</a:t>
            </a:r>
          </a:p>
          <a:p>
            <a:pPr>
              <a:lnSpc>
                <a:spcPct val="120000"/>
              </a:lnSpc>
            </a:pPr>
            <a:r>
              <a:rPr kumimoji="0" lang="zh-TW" altLang="en-US" sz="2400" b="1">
                <a:solidFill>
                  <a:schemeClr val="bg1"/>
                </a:solidFill>
                <a:effectLst>
                  <a:outerShdw blurRad="38100" dist="38100" dir="2700000" algn="tl">
                    <a:srgbClr val="C0C0C0"/>
                  </a:outerShdw>
                </a:effectLst>
                <a:latin typeface="微軟正黑體" pitchFamily="34" charset="-120"/>
                <a:ea typeface="微軟正黑體" pitchFamily="34" charset="-120"/>
              </a:rPr>
              <a:t>懂得適時放聲說句：生命，借過！</a:t>
            </a:r>
            <a:r>
              <a:rPr kumimoji="0" lang="zh-TW" altLang="en-US" sz="2400" b="1">
                <a:effectLst>
                  <a:outerShdw blurRad="38100" dist="38100" dir="2700000" algn="tl">
                    <a:srgbClr val="C0C0C0"/>
                  </a:outerShdw>
                </a:effectLst>
                <a:latin typeface="微軟正黑體" pitchFamily="34" charset="-120"/>
                <a:ea typeface="微軟正黑體" pitchFamily="34" charset="-120"/>
              </a:rPr>
              <a:t> </a:t>
            </a:r>
            <a:endParaRPr lang="zh-TW" altLang="en-US" sz="2400" b="1">
              <a:solidFill>
                <a:srgbClr val="FFFF00"/>
              </a:solidFill>
              <a:effectLst>
                <a:outerShdw blurRad="38100" dist="38100" dir="2700000" algn="tl">
                  <a:srgbClr val="C0C0C0"/>
                </a:outerShdw>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1160160"/>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30724" name="Text Box 4"/>
          <p:cNvSpPr txBox="1">
            <a:spLocks noChangeArrowheads="1"/>
          </p:cNvSpPr>
          <p:nvPr/>
        </p:nvSpPr>
        <p:spPr bwMode="auto">
          <a:xfrm>
            <a:off x="5292725" y="549275"/>
            <a:ext cx="3563938" cy="1406525"/>
          </a:xfrm>
          <a:prstGeom prst="rect">
            <a:avLst/>
          </a:prstGeom>
          <a:noFill/>
          <a:ln w="9525">
            <a:noFill/>
            <a:miter lim="800000"/>
            <a:headEnd/>
            <a:tailEnd/>
          </a:ln>
          <a:effectLst/>
        </p:spPr>
        <p:txBody>
          <a:bodyPr>
            <a:spAutoFit/>
          </a:bodyPr>
          <a:lstStyle/>
          <a:p>
            <a:pPr>
              <a:lnSpc>
                <a:spcPct val="120000"/>
              </a:lnSpc>
            </a:pPr>
            <a:r>
              <a:rPr kumimoji="0" lang="zh-TW" altLang="en-US" sz="2400" b="1">
                <a:solidFill>
                  <a:schemeClr val="bg1"/>
                </a:solidFill>
                <a:effectLst>
                  <a:outerShdw blurRad="38100" dist="38100" dir="2700000" algn="tl">
                    <a:srgbClr val="C0C0C0"/>
                  </a:outerShdw>
                </a:effectLst>
                <a:latin typeface="微軟正黑體" pitchFamily="34" charset="-120"/>
                <a:ea typeface="微軟正黑體" pitchFamily="34" charset="-120"/>
              </a:rPr>
              <a:t>多留一點時間給自己；</a:t>
            </a:r>
          </a:p>
          <a:p>
            <a:pPr>
              <a:lnSpc>
                <a:spcPct val="120000"/>
              </a:lnSpc>
            </a:pPr>
            <a:r>
              <a:rPr kumimoji="0" lang="zh-TW" altLang="en-US" sz="2400" b="1">
                <a:solidFill>
                  <a:schemeClr val="bg1"/>
                </a:solidFill>
                <a:effectLst>
                  <a:outerShdw blurRad="38100" dist="38100" dir="2700000" algn="tl">
                    <a:srgbClr val="C0C0C0"/>
                  </a:outerShdw>
                </a:effectLst>
                <a:latin typeface="微軟正黑體" pitchFamily="34" charset="-120"/>
                <a:ea typeface="微軟正黑體" pitchFamily="34" charset="-120"/>
              </a:rPr>
              <a:t>多留一些空間給別人， </a:t>
            </a:r>
          </a:p>
          <a:p>
            <a:pPr>
              <a:lnSpc>
                <a:spcPct val="120000"/>
              </a:lnSpc>
            </a:pPr>
            <a:r>
              <a:rPr kumimoji="0" lang="zh-TW" altLang="en-US" sz="2400" b="1">
                <a:solidFill>
                  <a:schemeClr val="bg1"/>
                </a:solidFill>
                <a:effectLst>
                  <a:outerShdw blurRad="38100" dist="38100" dir="2700000" algn="tl">
                    <a:srgbClr val="C0C0C0"/>
                  </a:outerShdw>
                </a:effectLst>
                <a:latin typeface="微軟正黑體" pitchFamily="34" charset="-120"/>
                <a:ea typeface="微軟正黑體" pitchFamily="34" charset="-120"/>
              </a:rPr>
              <a:t>何妨，不是？ </a:t>
            </a:r>
            <a:endParaRPr lang="zh-TW" altLang="en-US" sz="2400" b="1">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endParaRPr lang="zh-TW" altLang="zh-TW"/>
          </a:p>
        </p:txBody>
      </p:sp>
      <p:sp>
        <p:nvSpPr>
          <p:cNvPr id="31747" name="Rectangle 3"/>
          <p:cNvSpPr>
            <a:spLocks noGrp="1" noChangeArrowheads="1"/>
          </p:cNvSpPr>
          <p:nvPr>
            <p:ph type="subTitle" idx="1"/>
          </p:nvPr>
        </p:nvSpPr>
        <p:spPr/>
        <p:txBody>
          <a:bodyPr/>
          <a:lstStyle/>
          <a:p>
            <a:endParaRPr lang="zh-TW" altLang="zh-TW"/>
          </a:p>
        </p:txBody>
      </p:sp>
      <p:pic>
        <p:nvPicPr>
          <p:cNvPr id="31748" name="Picture 4" descr="DSC0181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1750" name="Text Box 6"/>
          <p:cNvSpPr txBox="1">
            <a:spLocks noChangeArrowheads="1"/>
          </p:cNvSpPr>
          <p:nvPr/>
        </p:nvSpPr>
        <p:spPr bwMode="auto">
          <a:xfrm>
            <a:off x="3203575" y="620713"/>
            <a:ext cx="3348038" cy="1409700"/>
          </a:xfrm>
          <a:prstGeom prst="rect">
            <a:avLst/>
          </a:prstGeom>
          <a:noFill/>
          <a:ln w="9525">
            <a:noFill/>
            <a:miter lim="800000"/>
            <a:headEnd/>
            <a:tailEnd/>
          </a:ln>
          <a:effectLst/>
        </p:spPr>
        <p:txBody>
          <a:bodyPr>
            <a:spAutoFit/>
          </a:bodyPr>
          <a:lstStyle/>
          <a:p>
            <a:pPr algn="ctr">
              <a:lnSpc>
                <a:spcPct val="120000"/>
              </a:lnSpc>
            </a:pPr>
            <a:r>
              <a:rPr kumimoji="0" lang="zh-TW" altLang="en-US" sz="3600" b="1">
                <a:solidFill>
                  <a:schemeClr val="bg1"/>
                </a:solidFill>
                <a:effectLst>
                  <a:outerShdw blurRad="38100" dist="38100" dir="2700000" algn="tl">
                    <a:srgbClr val="C0C0C0"/>
                  </a:outerShdw>
                </a:effectLst>
                <a:latin typeface="微軟正黑體" pitchFamily="34" charset="-120"/>
                <a:ea typeface="微軟正黑體" pitchFamily="34" charset="-120"/>
              </a:rPr>
              <a:t>心怡人自在！</a:t>
            </a:r>
            <a:br>
              <a:rPr kumimoji="0" lang="zh-TW" altLang="en-US" sz="3600" b="1">
                <a:solidFill>
                  <a:schemeClr val="bg1"/>
                </a:solidFill>
                <a:effectLst>
                  <a:outerShdw blurRad="38100" dist="38100" dir="2700000" algn="tl">
                    <a:srgbClr val="C0C0C0"/>
                  </a:outerShdw>
                </a:effectLst>
                <a:latin typeface="微軟正黑體" pitchFamily="34" charset="-120"/>
                <a:ea typeface="微軟正黑體" pitchFamily="34" charset="-120"/>
              </a:rPr>
            </a:br>
            <a:r>
              <a:rPr kumimoji="0" lang="zh-TW" altLang="en-US" sz="3600" b="1">
                <a:solidFill>
                  <a:schemeClr val="bg1"/>
                </a:solidFill>
                <a:effectLst>
                  <a:outerShdw blurRad="38100" dist="38100" dir="2700000" algn="tl">
                    <a:srgbClr val="C0C0C0"/>
                  </a:outerShdw>
                </a:effectLst>
                <a:latin typeface="微軟正黑體" pitchFamily="34" charset="-120"/>
                <a:ea typeface="微軟正黑體" pitchFamily="34" charset="-120"/>
              </a:rPr>
              <a:t>心寬天地寬！</a:t>
            </a:r>
            <a:endParaRPr lang="zh-TW" altLang="en-US" sz="3600" b="1">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IMG2004"/>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19459" name="Text Box 3"/>
          <p:cNvSpPr txBox="1">
            <a:spLocks noChangeArrowheads="1"/>
          </p:cNvSpPr>
          <p:nvPr/>
        </p:nvSpPr>
        <p:spPr bwMode="auto">
          <a:xfrm>
            <a:off x="755650" y="404813"/>
            <a:ext cx="7848600" cy="2068512"/>
          </a:xfrm>
          <a:prstGeom prst="rect">
            <a:avLst/>
          </a:prstGeom>
          <a:noFill/>
          <a:ln w="9525">
            <a:noFill/>
            <a:miter lim="800000"/>
            <a:headEnd/>
            <a:tailEnd/>
          </a:ln>
          <a:effectLst/>
        </p:spPr>
        <p:txBody>
          <a:bodyPr>
            <a:spAutoFit/>
          </a:bodyPr>
          <a:lstStyle/>
          <a:p>
            <a:pPr algn="ctr">
              <a:lnSpc>
                <a:spcPct val="120000"/>
              </a:lnSpc>
            </a:pPr>
            <a:r>
              <a:rPr kumimoji="0" lang="zh-TW" altLang="en-US" sz="3600" b="1" dirty="0" smtClean="0">
                <a:solidFill>
                  <a:srgbClr val="FF0066"/>
                </a:solidFill>
                <a:effectLst>
                  <a:outerShdw blurRad="38100" dist="38100" dir="2700000" algn="tl">
                    <a:srgbClr val="C0C0C0"/>
                  </a:outerShdw>
                </a:effectLst>
                <a:latin typeface="微軟正黑體" pitchFamily="34" charset="-120"/>
                <a:ea typeface="微軟正黑體" pitchFamily="34" charset="-120"/>
              </a:rPr>
              <a:t>親愛的同學！</a:t>
            </a:r>
            <a:endParaRPr kumimoji="0" lang="zh-TW" altLang="en-US" sz="3600" b="1" dirty="0">
              <a:solidFill>
                <a:srgbClr val="FF0066"/>
              </a:solidFill>
              <a:effectLst>
                <a:outerShdw blurRad="38100" dist="38100" dir="2700000" algn="tl">
                  <a:srgbClr val="C0C0C0"/>
                </a:outerShdw>
              </a:effectLst>
              <a:latin typeface="微軟正黑體" pitchFamily="34" charset="-120"/>
              <a:ea typeface="微軟正黑體" pitchFamily="34" charset="-120"/>
            </a:endParaRPr>
          </a:p>
          <a:p>
            <a:pPr algn="ctr">
              <a:lnSpc>
                <a:spcPct val="120000"/>
              </a:lnSpc>
            </a:pPr>
            <a:r>
              <a:rPr kumimoji="0" lang="zh-TW" altLang="en-US" sz="3600" b="1" dirty="0" smtClean="0">
                <a:solidFill>
                  <a:srgbClr val="FF0066"/>
                </a:solidFill>
                <a:effectLst>
                  <a:outerShdw blurRad="38100" dist="38100" dir="2700000" algn="tl">
                    <a:srgbClr val="C0C0C0"/>
                  </a:outerShdw>
                </a:effectLst>
                <a:latin typeface="微軟正黑體" pitchFamily="34" charset="-120"/>
                <a:ea typeface="微軟正黑體" pitchFamily="34" charset="-120"/>
              </a:rPr>
              <a:t>祝福你</a:t>
            </a:r>
            <a:endParaRPr kumimoji="0" lang="zh-TW" altLang="en-US" sz="3600" b="1" dirty="0">
              <a:solidFill>
                <a:srgbClr val="FF0066"/>
              </a:solidFill>
              <a:effectLst>
                <a:outerShdw blurRad="38100" dist="38100" dir="2700000" algn="tl">
                  <a:srgbClr val="C0C0C0"/>
                </a:outerShdw>
              </a:effectLst>
              <a:latin typeface="微軟正黑體" pitchFamily="34" charset="-120"/>
              <a:ea typeface="微軟正黑體" pitchFamily="34" charset="-120"/>
            </a:endParaRPr>
          </a:p>
          <a:p>
            <a:pPr algn="ctr">
              <a:lnSpc>
                <a:spcPct val="120000"/>
              </a:lnSpc>
            </a:pPr>
            <a:r>
              <a:rPr kumimoji="0" lang="zh-TW" altLang="en-US" sz="3600" b="1" dirty="0">
                <a:solidFill>
                  <a:srgbClr val="FF0066"/>
                </a:solidFill>
                <a:effectLst>
                  <a:outerShdw blurRad="38100" dist="38100" dir="2700000" algn="tl">
                    <a:srgbClr val="C0C0C0"/>
                  </a:outerShdw>
                </a:effectLst>
                <a:latin typeface="微軟正黑體" pitchFamily="34" charset="-120"/>
                <a:ea typeface="微軟正黑體" pitchFamily="34" charset="-120"/>
              </a:rPr>
              <a:t>揮走心中的烏雲，面對晴朗的明天。</a:t>
            </a:r>
            <a:endParaRPr lang="zh-TW" altLang="en-US" sz="3600" b="1" dirty="0">
              <a:solidFill>
                <a:srgbClr val="FF0066"/>
              </a:solidFill>
              <a:effectLst>
                <a:outerShdw blurRad="38100" dist="38100" dir="2700000" algn="tl">
                  <a:srgbClr val="C0C0C0"/>
                </a:outerShdw>
              </a:effectLst>
              <a:latin typeface="微軟正黑體" pitchFamily="34" charset="-120"/>
              <a:ea typeface="微軟正黑體" pitchFamily="34" charset="-120"/>
            </a:endParaRPr>
          </a:p>
        </p:txBody>
      </p:sp>
    </p:spTree>
  </p:cSld>
  <p:clrMapOvr>
    <a:masterClrMapping/>
  </p:clrMapOvr>
  <p:transition>
    <p:comb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descr="風景2.jpg"/>
          <p:cNvPicPr>
            <a:picLocks noChangeAspect="1"/>
          </p:cNvPicPr>
          <p:nvPr/>
        </p:nvPicPr>
        <p:blipFill>
          <a:blip r:embed="rId2" cstate="print"/>
          <a:srcRect l="2022" t="5058" r="2849" b="6507"/>
          <a:stretch>
            <a:fillRect/>
          </a:stretch>
        </p:blipFill>
        <p:spPr>
          <a:xfrm>
            <a:off x="0" y="0"/>
            <a:ext cx="9158118" cy="4857784"/>
          </a:xfrm>
          <a:prstGeom prst="rect">
            <a:avLst/>
          </a:prstGeom>
        </p:spPr>
      </p:pic>
      <p:sp>
        <p:nvSpPr>
          <p:cNvPr id="2" name="標題 1"/>
          <p:cNvSpPr>
            <a:spLocks noGrp="1"/>
          </p:cNvSpPr>
          <p:nvPr>
            <p:ph type="ctrTitle"/>
          </p:nvPr>
        </p:nvSpPr>
        <p:spPr>
          <a:xfrm>
            <a:off x="857224" y="5000636"/>
            <a:ext cx="7772400" cy="1643074"/>
          </a:xfrm>
        </p:spPr>
        <p:txBody>
          <a:bodyPr/>
          <a:lstStyle/>
          <a:p>
            <a:r>
              <a:rPr lang="zh-TW" altLang="en-US" sz="4800" dirty="0" smtClean="0">
                <a:solidFill>
                  <a:srgbClr val="3D4A22"/>
                </a:solidFill>
                <a:latin typeface="華康勘亭流" pitchFamily="65" charset="-120"/>
                <a:ea typeface="華康勘亭流" pitchFamily="65" charset="-120"/>
              </a:rPr>
              <a:t>生教組劉群光組長</a:t>
            </a:r>
            <a:r>
              <a:rPr lang="en-US" altLang="zh-TW" sz="4800" dirty="0" smtClean="0">
                <a:solidFill>
                  <a:srgbClr val="3D4A22"/>
                </a:solidFill>
                <a:latin typeface="華康勘亭流" pitchFamily="65" charset="-120"/>
                <a:ea typeface="華康勘亭流" pitchFamily="65" charset="-120"/>
              </a:rPr>
              <a:t/>
            </a:r>
            <a:br>
              <a:rPr lang="en-US" altLang="zh-TW" sz="4800" dirty="0" smtClean="0">
                <a:solidFill>
                  <a:srgbClr val="3D4A22"/>
                </a:solidFill>
                <a:latin typeface="華康勘亭流" pitchFamily="65" charset="-120"/>
                <a:ea typeface="華康勘亭流" pitchFamily="65" charset="-120"/>
              </a:rPr>
            </a:br>
            <a:r>
              <a:rPr lang="zh-TW" altLang="en-US" sz="4800" dirty="0" smtClean="0">
                <a:solidFill>
                  <a:srgbClr val="3D4A22"/>
                </a:solidFill>
                <a:latin typeface="華康勘亭流" pitchFamily="65" charset="-120"/>
                <a:ea typeface="華康勘亭流" pitchFamily="65" charset="-120"/>
              </a:rPr>
              <a:t>給同學的祝福</a:t>
            </a:r>
            <a:endParaRPr lang="zh-TW" altLang="en-US" sz="4800" dirty="0">
              <a:solidFill>
                <a:srgbClr val="3D4A22"/>
              </a:solidFill>
              <a:latin typeface="華康勘亭流" pitchFamily="65" charset="-120"/>
              <a:ea typeface="華康勘亭流" pitchFamily="65" charset="-120"/>
            </a:endParaRPr>
          </a:p>
        </p:txBody>
      </p:sp>
      <p:sp>
        <p:nvSpPr>
          <p:cNvPr id="3" name="副標題 2"/>
          <p:cNvSpPr>
            <a:spLocks noGrp="1"/>
          </p:cNvSpPr>
          <p:nvPr>
            <p:ph type="subTitle" idx="1"/>
          </p:nvPr>
        </p:nvSpPr>
        <p:spPr>
          <a:xfrm>
            <a:off x="1857356" y="357166"/>
            <a:ext cx="5500726" cy="1571636"/>
          </a:xfrm>
          <a:ln>
            <a:noFill/>
          </a:ln>
          <a:effectLst>
            <a:softEdge rad="12700"/>
          </a:effectLst>
        </p:spPr>
        <p:txBody>
          <a:bodyPr/>
          <a:lstStyle/>
          <a:p>
            <a:r>
              <a:rPr lang="zh-TW" altLang="en-US" sz="9600" b="1" dirty="0" smtClean="0">
                <a:solidFill>
                  <a:srgbClr val="C00000"/>
                </a:solidFill>
                <a:latin typeface="華康行書體(P)" pitchFamily="66" charset="-120"/>
                <a:ea typeface="華康行書體(P)" pitchFamily="66" charset="-120"/>
              </a:rPr>
              <a:t>鵬程萬里</a:t>
            </a:r>
            <a:endParaRPr lang="zh-TW" altLang="en-US" sz="9600" b="1" dirty="0">
              <a:solidFill>
                <a:srgbClr val="C00000"/>
              </a:solidFill>
              <a:latin typeface="華康行書體(P)" pitchFamily="66" charset="-120"/>
              <a:ea typeface="華康行書體(P)" pitchFamily="66" charset="-120"/>
            </a:endParaRPr>
          </a:p>
        </p:txBody>
      </p:sp>
      <p:pic>
        <p:nvPicPr>
          <p:cNvPr id="8" name="Picture 3" descr="C:\Users\Administrator\Pictures\Microsoft 多媒體藝廊\j0441361.png"/>
          <p:cNvPicPr>
            <a:picLocks noChangeAspect="1" noChangeArrowheads="1"/>
          </p:cNvPicPr>
          <p:nvPr/>
        </p:nvPicPr>
        <p:blipFill>
          <a:blip r:embed="rId3" cstate="print"/>
          <a:srcRect/>
          <a:stretch>
            <a:fillRect/>
          </a:stretch>
        </p:blipFill>
        <p:spPr bwMode="auto">
          <a:xfrm>
            <a:off x="2214546" y="6215082"/>
            <a:ext cx="214314" cy="214314"/>
          </a:xfrm>
          <a:prstGeom prst="rect">
            <a:avLst/>
          </a:prstGeom>
          <a:noFill/>
        </p:spPr>
      </p:pic>
      <p:pic>
        <p:nvPicPr>
          <p:cNvPr id="11" name="Picture 3" descr="C:\Users\Administrator\Pictures\Microsoft 多媒體藝廊\j0441361.png"/>
          <p:cNvPicPr>
            <a:picLocks noChangeAspect="1" noChangeArrowheads="1"/>
          </p:cNvPicPr>
          <p:nvPr/>
        </p:nvPicPr>
        <p:blipFill>
          <a:blip r:embed="rId4" cstate="print"/>
          <a:srcRect/>
          <a:stretch>
            <a:fillRect/>
          </a:stretch>
        </p:blipFill>
        <p:spPr bwMode="auto">
          <a:xfrm>
            <a:off x="8143900" y="5286388"/>
            <a:ext cx="357190" cy="357190"/>
          </a:xfrm>
          <a:prstGeom prst="rect">
            <a:avLst/>
          </a:prstGeom>
          <a:noFill/>
        </p:spPr>
      </p:pic>
      <p:pic>
        <p:nvPicPr>
          <p:cNvPr id="13" name="Picture 3" descr="C:\Users\Administrator\Pictures\Microsoft 多媒體藝廊\j0441361.png"/>
          <p:cNvPicPr>
            <a:picLocks noChangeAspect="1" noChangeArrowheads="1"/>
          </p:cNvPicPr>
          <p:nvPr/>
        </p:nvPicPr>
        <p:blipFill>
          <a:blip r:embed="rId5" cstate="print"/>
          <a:srcRect/>
          <a:stretch>
            <a:fillRect/>
          </a:stretch>
        </p:blipFill>
        <p:spPr bwMode="auto">
          <a:xfrm>
            <a:off x="714348" y="5500702"/>
            <a:ext cx="214314" cy="214314"/>
          </a:xfrm>
          <a:prstGeom prst="rect">
            <a:avLst/>
          </a:prstGeom>
          <a:noFill/>
        </p:spPr>
      </p:pic>
      <p:pic>
        <p:nvPicPr>
          <p:cNvPr id="14" name="Picture 3" descr="C:\Users\Administrator\Pictures\Microsoft 多媒體藝廊\j0441361.png"/>
          <p:cNvPicPr>
            <a:picLocks noChangeAspect="1" noChangeArrowheads="1"/>
          </p:cNvPicPr>
          <p:nvPr/>
        </p:nvPicPr>
        <p:blipFill>
          <a:blip r:embed="rId6" cstate="print"/>
          <a:srcRect/>
          <a:stretch>
            <a:fillRect/>
          </a:stretch>
        </p:blipFill>
        <p:spPr bwMode="auto">
          <a:xfrm>
            <a:off x="5429256" y="5786454"/>
            <a:ext cx="357190" cy="35719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42919"/>
            <a:ext cx="7772400" cy="1571635"/>
          </a:xfrm>
        </p:spPr>
        <p:txBody>
          <a:bodyPr/>
          <a:lstStyle/>
          <a:p>
            <a:r>
              <a:rPr lang="zh-TW" altLang="en-US" sz="4800" dirty="0" smtClean="0">
                <a:solidFill>
                  <a:srgbClr val="3D4A22"/>
                </a:solidFill>
                <a:latin typeface="華康勘亭流" pitchFamily="65" charset="-120"/>
                <a:ea typeface="華康勘亭流" pitchFamily="65" charset="-120"/>
              </a:rPr>
              <a:t>體育組薛兆宏組長</a:t>
            </a:r>
            <a:r>
              <a:rPr lang="en-US" altLang="zh-TW" sz="4800" dirty="0" smtClean="0">
                <a:solidFill>
                  <a:srgbClr val="3D4A22"/>
                </a:solidFill>
                <a:latin typeface="華康勘亭流" pitchFamily="65" charset="-120"/>
                <a:ea typeface="華康勘亭流" pitchFamily="65" charset="-120"/>
              </a:rPr>
              <a:t/>
            </a:r>
            <a:br>
              <a:rPr lang="en-US" altLang="zh-TW" sz="4800" dirty="0" smtClean="0">
                <a:solidFill>
                  <a:srgbClr val="3D4A22"/>
                </a:solidFill>
                <a:latin typeface="華康勘亭流" pitchFamily="65" charset="-120"/>
                <a:ea typeface="華康勘亭流" pitchFamily="65" charset="-120"/>
              </a:rPr>
            </a:br>
            <a:r>
              <a:rPr lang="zh-TW" altLang="en-US" sz="4800" dirty="0" smtClean="0">
                <a:solidFill>
                  <a:srgbClr val="3D4A22"/>
                </a:solidFill>
                <a:latin typeface="華康勘亭流" pitchFamily="65" charset="-120"/>
                <a:ea typeface="華康勘亭流" pitchFamily="65" charset="-120"/>
              </a:rPr>
              <a:t>給同學的祝福</a:t>
            </a:r>
            <a:endParaRPr lang="zh-TW" altLang="en-US" sz="4800" dirty="0">
              <a:solidFill>
                <a:srgbClr val="3D4A22"/>
              </a:solidFill>
              <a:latin typeface="華康勘亭流" pitchFamily="65" charset="-120"/>
              <a:ea typeface="華康勘亭流" pitchFamily="65" charset="-120"/>
            </a:endParaRPr>
          </a:p>
        </p:txBody>
      </p:sp>
      <p:pic>
        <p:nvPicPr>
          <p:cNvPr id="8" name="Picture 2" descr="C:\Users\Administrator\Pictures\Microsoft 多媒體藝廊\j0441382.png"/>
          <p:cNvPicPr>
            <a:picLocks noChangeAspect="1" noChangeArrowheads="1"/>
          </p:cNvPicPr>
          <p:nvPr/>
        </p:nvPicPr>
        <p:blipFill>
          <a:blip r:embed="rId3" cstate="print"/>
          <a:srcRect/>
          <a:stretch>
            <a:fillRect/>
          </a:stretch>
        </p:blipFill>
        <p:spPr bwMode="auto">
          <a:xfrm rot="10800000">
            <a:off x="0" y="642918"/>
            <a:ext cx="2428860" cy="2428860"/>
          </a:xfrm>
          <a:prstGeom prst="rect">
            <a:avLst/>
          </a:prstGeom>
          <a:noFill/>
        </p:spPr>
      </p:pic>
      <p:sp>
        <p:nvSpPr>
          <p:cNvPr id="9" name="文字方塊 8"/>
          <p:cNvSpPr txBox="1"/>
          <p:nvPr/>
        </p:nvSpPr>
        <p:spPr>
          <a:xfrm>
            <a:off x="1857356" y="2333685"/>
            <a:ext cx="5357850" cy="2800767"/>
          </a:xfrm>
          <a:prstGeom prst="rect">
            <a:avLst/>
          </a:prstGeom>
          <a:noFill/>
        </p:spPr>
        <p:txBody>
          <a:bodyPr wrap="square" rtlCol="0">
            <a:spAutoFit/>
          </a:bodyPr>
          <a:lstStyle/>
          <a:p>
            <a:pPr algn="ctr"/>
            <a:r>
              <a:rPr lang="zh-TW" altLang="zh-TW" sz="8800" b="1" dirty="0" smtClean="0">
                <a:solidFill>
                  <a:srgbClr val="FF0000"/>
                </a:solidFill>
                <a:latin typeface="華康行書體" pitchFamily="65" charset="-120"/>
                <a:ea typeface="華康行書體" pitchFamily="65" charset="-120"/>
              </a:rPr>
              <a:t>沒有最好只有更好</a:t>
            </a:r>
            <a:endParaRPr lang="zh-TW" altLang="en-US" sz="8800" b="1" dirty="0">
              <a:solidFill>
                <a:srgbClr val="FF0000"/>
              </a:solidFill>
              <a:latin typeface="華康行書體" pitchFamily="65" charset="-120"/>
              <a:ea typeface="華康行書體" pitchFamily="65" charset="-120"/>
            </a:endParaRPr>
          </a:p>
        </p:txBody>
      </p:sp>
      <p:pic>
        <p:nvPicPr>
          <p:cNvPr id="34818" name="Picture 2" descr="C:\Users\Administrator\Pictures\Microsoft 多媒體藝廊\j0295245.gif"/>
          <p:cNvPicPr>
            <a:picLocks noChangeAspect="1" noChangeArrowheads="1" noCrop="1"/>
          </p:cNvPicPr>
          <p:nvPr/>
        </p:nvPicPr>
        <p:blipFill>
          <a:blip r:embed="rId4" cstate="print"/>
          <a:srcRect/>
          <a:stretch>
            <a:fillRect/>
          </a:stretch>
        </p:blipFill>
        <p:spPr bwMode="auto">
          <a:xfrm>
            <a:off x="7215206" y="4643446"/>
            <a:ext cx="1057282" cy="857256"/>
          </a:xfrm>
          <a:prstGeom prst="rect">
            <a:avLst/>
          </a:prstGeom>
          <a:noFill/>
        </p:spPr>
      </p:pic>
      <p:pic>
        <p:nvPicPr>
          <p:cNvPr id="34819" name="Picture 3" descr="C:\Users\Administrator\Pictures\Microsoft 多媒體藝廊\j0236415.gif"/>
          <p:cNvPicPr>
            <a:picLocks noChangeAspect="1" noChangeArrowheads="1" noCrop="1"/>
          </p:cNvPicPr>
          <p:nvPr/>
        </p:nvPicPr>
        <p:blipFill>
          <a:blip r:embed="rId5" cstate="print"/>
          <a:srcRect/>
          <a:stretch>
            <a:fillRect/>
          </a:stretch>
        </p:blipFill>
        <p:spPr bwMode="auto">
          <a:xfrm>
            <a:off x="4857752" y="5429264"/>
            <a:ext cx="740098" cy="1000132"/>
          </a:xfrm>
          <a:prstGeom prst="rect">
            <a:avLst/>
          </a:prstGeom>
          <a:noFill/>
        </p:spPr>
      </p:pic>
      <p:pic>
        <p:nvPicPr>
          <p:cNvPr id="34820" name="Picture 4" descr="C:\Users\Administrator\Pictures\Microsoft 多媒體藝廊\j0295201.gif"/>
          <p:cNvPicPr>
            <a:picLocks noChangeAspect="1" noChangeArrowheads="1" noCrop="1"/>
          </p:cNvPicPr>
          <p:nvPr/>
        </p:nvPicPr>
        <p:blipFill>
          <a:blip r:embed="rId6" cstate="print"/>
          <a:srcRect/>
          <a:stretch>
            <a:fillRect/>
          </a:stretch>
        </p:blipFill>
        <p:spPr bwMode="auto">
          <a:xfrm>
            <a:off x="785786" y="2857496"/>
            <a:ext cx="826772" cy="815127"/>
          </a:xfrm>
          <a:prstGeom prst="rect">
            <a:avLst/>
          </a:prstGeom>
          <a:noFill/>
        </p:spPr>
      </p:pic>
      <p:pic>
        <p:nvPicPr>
          <p:cNvPr id="34821" name="Picture 5" descr="C:\Users\Administrator\Pictures\Microsoft 多媒體藝廊\j0295252.gif"/>
          <p:cNvPicPr>
            <a:picLocks noChangeAspect="1" noChangeArrowheads="1" noCrop="1"/>
          </p:cNvPicPr>
          <p:nvPr/>
        </p:nvPicPr>
        <p:blipFill>
          <a:blip r:embed="rId7" cstate="print"/>
          <a:srcRect/>
          <a:stretch>
            <a:fillRect/>
          </a:stretch>
        </p:blipFill>
        <p:spPr bwMode="auto">
          <a:xfrm>
            <a:off x="7429520" y="1428736"/>
            <a:ext cx="714380" cy="1044094"/>
          </a:xfrm>
          <a:prstGeom prst="rect">
            <a:avLst/>
          </a:prstGeom>
          <a:noFill/>
        </p:spPr>
      </p:pic>
      <p:pic>
        <p:nvPicPr>
          <p:cNvPr id="34822" name="Picture 6" descr="C:\Users\Administrator\Pictures\Microsoft 多媒體藝廊\j0283924.gif"/>
          <p:cNvPicPr>
            <a:picLocks noChangeAspect="1" noChangeArrowheads="1" noCrop="1"/>
          </p:cNvPicPr>
          <p:nvPr/>
        </p:nvPicPr>
        <p:blipFill>
          <a:blip r:embed="rId8" cstate="print"/>
          <a:srcRect/>
          <a:stretch>
            <a:fillRect/>
          </a:stretch>
        </p:blipFill>
        <p:spPr bwMode="auto">
          <a:xfrm>
            <a:off x="2714612" y="5572140"/>
            <a:ext cx="761525" cy="976314"/>
          </a:xfrm>
          <a:prstGeom prst="rect">
            <a:avLst/>
          </a:prstGeom>
          <a:noFill/>
        </p:spPr>
      </p:pic>
      <p:pic>
        <p:nvPicPr>
          <p:cNvPr id="34823" name="Picture 7" descr="C:\Users\Administrator\Pictures\Microsoft 多媒體藝廊\j0283925.gif"/>
          <p:cNvPicPr>
            <a:picLocks noChangeAspect="1" noChangeArrowheads="1" noCrop="1"/>
          </p:cNvPicPr>
          <p:nvPr/>
        </p:nvPicPr>
        <p:blipFill>
          <a:blip r:embed="rId9" cstate="print"/>
          <a:srcRect/>
          <a:stretch>
            <a:fillRect/>
          </a:stretch>
        </p:blipFill>
        <p:spPr bwMode="auto">
          <a:xfrm>
            <a:off x="642910" y="4663249"/>
            <a:ext cx="1000132" cy="885073"/>
          </a:xfrm>
          <a:prstGeom prst="rect">
            <a:avLst/>
          </a:prstGeom>
          <a:noFill/>
        </p:spPr>
      </p:pic>
      <p:pic>
        <p:nvPicPr>
          <p:cNvPr id="34824" name="Picture 8" descr="C:\Users\Administrator\Pictures\Microsoft 多媒體藝廊\j0236268.gif"/>
          <p:cNvPicPr>
            <a:picLocks noChangeAspect="1" noChangeArrowheads="1" noCrop="1"/>
          </p:cNvPicPr>
          <p:nvPr/>
        </p:nvPicPr>
        <p:blipFill>
          <a:blip r:embed="rId10" cstate="print"/>
          <a:srcRect/>
          <a:stretch>
            <a:fillRect/>
          </a:stretch>
        </p:blipFill>
        <p:spPr bwMode="auto">
          <a:xfrm>
            <a:off x="7786710" y="2857496"/>
            <a:ext cx="925138" cy="841146"/>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6218"/>
          <a:stretch/>
        </p:blipFill>
        <p:spPr bwMode="auto">
          <a:xfrm>
            <a:off x="0" y="1484784"/>
            <a:ext cx="5039106" cy="5373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1502" t="5620" r="7969" b="7100"/>
          <a:stretch/>
        </p:blipFill>
        <p:spPr bwMode="auto">
          <a:xfrm>
            <a:off x="5031086" y="914399"/>
            <a:ext cx="4112914" cy="5943601"/>
          </a:xfrm>
          <a:prstGeom prst="rect">
            <a:avLst/>
          </a:prstGeom>
          <a:noFill/>
          <a:ln>
            <a:noFill/>
          </a:ln>
          <a:effectLst>
            <a:outerShdw dist="35921" dir="2700000" sx="1000" sy="1000" algn="ctr" rotWithShape="0">
              <a:schemeClr val="bg2"/>
            </a:outerShdw>
            <a:reflection stA="0" endPos="65000" dist="50800" dir="5400000" sy="-100000" algn="bl" rotWithShape="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矩形 3"/>
          <p:cNvSpPr/>
          <p:nvPr/>
        </p:nvSpPr>
        <p:spPr>
          <a:xfrm rot="387456">
            <a:off x="5034957" y="3320450"/>
            <a:ext cx="1928738" cy="1938992"/>
          </a:xfrm>
          <a:prstGeom prst="rect">
            <a:avLst/>
          </a:prstGeom>
        </p:spPr>
        <p:txBody>
          <a:bodyPr wrap="square">
            <a:spAutoFit/>
          </a:bodyPr>
          <a:lstStyle/>
          <a:p>
            <a:r>
              <a:rPr lang="zh-TW" altLang="en-US" sz="12000" dirty="0" smtClean="0">
                <a:solidFill>
                  <a:srgbClr val="FF0000"/>
                </a:solidFill>
                <a:latin typeface="華康墨字體" pitchFamily="81" charset="-120"/>
                <a:ea typeface="華康墨字體" pitchFamily="81" charset="-120"/>
                <a:cs typeface="+mj-cs"/>
              </a:rPr>
              <a:t>逐</a:t>
            </a:r>
            <a:endParaRPr lang="zh-TW" altLang="en-US" sz="12000" dirty="0">
              <a:solidFill>
                <a:srgbClr val="FF0000"/>
              </a:solidFill>
              <a:latin typeface="華康墨字體" pitchFamily="81" charset="-120"/>
              <a:ea typeface="華康墨字體" pitchFamily="81" charset="-120"/>
            </a:endParaRPr>
          </a:p>
        </p:txBody>
      </p:sp>
      <p:sp>
        <p:nvSpPr>
          <p:cNvPr id="5" name="矩形 4"/>
          <p:cNvSpPr/>
          <p:nvPr/>
        </p:nvSpPr>
        <p:spPr>
          <a:xfrm rot="20760395">
            <a:off x="564080" y="1409827"/>
            <a:ext cx="1854150" cy="1938992"/>
          </a:xfrm>
          <a:prstGeom prst="rect">
            <a:avLst/>
          </a:prstGeom>
        </p:spPr>
        <p:txBody>
          <a:bodyPr wrap="square">
            <a:spAutoFit/>
          </a:bodyPr>
          <a:lstStyle/>
          <a:p>
            <a:r>
              <a:rPr lang="zh-TW" altLang="en-US" sz="12000" dirty="0" smtClean="0">
                <a:solidFill>
                  <a:srgbClr val="0000FF"/>
                </a:solidFill>
                <a:latin typeface="華康墨字體" pitchFamily="81" charset="-120"/>
                <a:ea typeface="華康墨字體" pitchFamily="81" charset="-120"/>
                <a:cs typeface="+mj-cs"/>
              </a:rPr>
              <a:t>築</a:t>
            </a:r>
            <a:endParaRPr lang="zh-TW" altLang="en-US" sz="12000" dirty="0">
              <a:solidFill>
                <a:srgbClr val="0000FF"/>
              </a:solidFill>
              <a:latin typeface="華康墨字體" pitchFamily="81" charset="-120"/>
              <a:ea typeface="華康墨字體" pitchFamily="81" charset="-120"/>
            </a:endParaRPr>
          </a:p>
        </p:txBody>
      </p:sp>
      <p:sp>
        <p:nvSpPr>
          <p:cNvPr id="7" name="矩形 6"/>
          <p:cNvSpPr/>
          <p:nvPr/>
        </p:nvSpPr>
        <p:spPr>
          <a:xfrm rot="687946">
            <a:off x="2857488" y="1857364"/>
            <a:ext cx="1723549" cy="1938992"/>
          </a:xfrm>
          <a:prstGeom prst="rect">
            <a:avLst/>
          </a:prstGeom>
        </p:spPr>
        <p:txBody>
          <a:bodyPr wrap="none">
            <a:spAutoFit/>
          </a:bodyPr>
          <a:lstStyle/>
          <a:p>
            <a:pPr lvl="0" algn="ctr"/>
            <a:r>
              <a:rPr lang="zh-TW" altLang="en-US" sz="12000" dirty="0">
                <a:solidFill>
                  <a:srgbClr val="0000FF"/>
                </a:solidFill>
                <a:latin typeface="華康墨字體" pitchFamily="81" charset="-120"/>
                <a:ea typeface="華康墨字體" pitchFamily="81" charset="-120"/>
              </a:rPr>
              <a:t>夢</a:t>
            </a:r>
          </a:p>
        </p:txBody>
      </p:sp>
      <p:sp>
        <p:nvSpPr>
          <p:cNvPr id="8" name="矩形 7"/>
          <p:cNvSpPr/>
          <p:nvPr/>
        </p:nvSpPr>
        <p:spPr>
          <a:xfrm>
            <a:off x="6516215" y="4171392"/>
            <a:ext cx="1723549" cy="1938992"/>
          </a:xfrm>
          <a:prstGeom prst="rect">
            <a:avLst/>
          </a:prstGeom>
        </p:spPr>
        <p:txBody>
          <a:bodyPr wrap="none">
            <a:spAutoFit/>
          </a:bodyPr>
          <a:lstStyle/>
          <a:p>
            <a:pPr lvl="0"/>
            <a:r>
              <a:rPr lang="zh-TW" altLang="en-US" sz="12000" dirty="0">
                <a:solidFill>
                  <a:srgbClr val="FF0000"/>
                </a:solidFill>
                <a:latin typeface="華康墨字體" pitchFamily="81" charset="-120"/>
                <a:ea typeface="華康墨字體" pitchFamily="81" charset="-120"/>
              </a:rPr>
              <a:t>夢</a:t>
            </a:r>
          </a:p>
        </p:txBody>
      </p:sp>
      <p:sp>
        <p:nvSpPr>
          <p:cNvPr id="9" name="文字方塊 8"/>
          <p:cNvSpPr txBox="1"/>
          <p:nvPr/>
        </p:nvSpPr>
        <p:spPr>
          <a:xfrm>
            <a:off x="0" y="0"/>
            <a:ext cx="9144000" cy="1569660"/>
          </a:xfrm>
          <a:prstGeom prst="rect">
            <a:avLst/>
          </a:prstGeom>
          <a:noFill/>
        </p:spPr>
        <p:txBody>
          <a:bodyPr wrap="square" rtlCol="0">
            <a:spAutoFit/>
          </a:bodyPr>
          <a:lstStyle/>
          <a:p>
            <a:pPr algn="ctr"/>
            <a:r>
              <a:rPr lang="zh-TW" altLang="en-US" sz="4800" dirty="0" smtClean="0">
                <a:solidFill>
                  <a:srgbClr val="3D4A22"/>
                </a:solidFill>
                <a:latin typeface="華康勘亭流" pitchFamily="65" charset="-120"/>
                <a:ea typeface="華康勘亭流" pitchFamily="65" charset="-120"/>
              </a:rPr>
              <a:t>衛生組許惠君組長</a:t>
            </a:r>
            <a:r>
              <a:rPr lang="en-US" altLang="zh-TW" sz="4800" dirty="0" smtClean="0">
                <a:solidFill>
                  <a:srgbClr val="3D4A22"/>
                </a:solidFill>
                <a:latin typeface="華康勘亭流" pitchFamily="65" charset="-120"/>
                <a:ea typeface="華康勘亭流" pitchFamily="65" charset="-120"/>
              </a:rPr>
              <a:t/>
            </a:r>
            <a:br>
              <a:rPr lang="en-US" altLang="zh-TW" sz="4800" dirty="0" smtClean="0">
                <a:solidFill>
                  <a:srgbClr val="3D4A22"/>
                </a:solidFill>
                <a:latin typeface="華康勘亭流" pitchFamily="65" charset="-120"/>
                <a:ea typeface="華康勘亭流" pitchFamily="65" charset="-120"/>
              </a:rPr>
            </a:br>
            <a:r>
              <a:rPr lang="zh-TW" altLang="en-US" sz="4800" dirty="0" smtClean="0">
                <a:solidFill>
                  <a:srgbClr val="3D4A22"/>
                </a:solidFill>
                <a:latin typeface="華康勘亭流" pitchFamily="65" charset="-120"/>
                <a:ea typeface="華康勘亭流" pitchFamily="65" charset="-120"/>
              </a:rPr>
              <a:t>給同學的祝福</a:t>
            </a:r>
            <a:endParaRPr lang="zh-TW" altLang="en-US" sz="4800" dirty="0">
              <a:solidFill>
                <a:srgbClr val="3D4A22"/>
              </a:solidFill>
            </a:endParaRPr>
          </a:p>
        </p:txBody>
      </p:sp>
    </p:spTree>
    <p:extLst>
      <p:ext uri="{BB962C8B-B14F-4D97-AF65-F5344CB8AC3E}">
        <p14:creationId xmlns="" xmlns:p14="http://schemas.microsoft.com/office/powerpoint/2010/main" val="195691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par>
                                <p:cTn id="8" presetID="8" presetClass="emph" presetSubtype="0" fill="hold" grpId="0" nodeType="withEffect">
                                  <p:stCondLst>
                                    <p:cond delay="0"/>
                                  </p:stCondLst>
                                  <p:childTnLst>
                                    <p:animRot by="21600000">
                                      <p:cBhvr>
                                        <p:cTn id="9" dur="5000" fill="hold"/>
                                        <p:tgtEl>
                                          <p:spTgt spid="5">
                                            <p:txEl>
                                              <p:pRg st="0" end="0"/>
                                            </p:txEl>
                                          </p:spTgt>
                                        </p:tgtEl>
                                        <p:attrNameLst>
                                          <p:attrName>r</p:attrName>
                                        </p:attrNameLst>
                                      </p:cBhvr>
                                    </p:animRot>
                                  </p:childTnLst>
                                </p:cTn>
                              </p:par>
                              <p:par>
                                <p:cTn id="10" presetID="21" presetClass="entr" presetSubtype="1"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1)">
                                      <p:cBhvr>
                                        <p:cTn id="12" dur="2000"/>
                                        <p:tgtEl>
                                          <p:spTgt spid="4">
                                            <p:txEl>
                                              <p:pRg st="0" end="0"/>
                                            </p:txEl>
                                          </p:spTgt>
                                        </p:tgtEl>
                                      </p:cBhvr>
                                    </p:animEffect>
                                  </p:childTnLst>
                                </p:cTn>
                              </p:par>
                              <p:par>
                                <p:cTn id="13" presetID="8" presetClass="emph" presetSubtype="0" fill="hold" nodeType="withEffect">
                                  <p:stCondLst>
                                    <p:cond delay="0"/>
                                  </p:stCondLst>
                                  <p:childTnLst>
                                    <p:animRot by="21600000">
                                      <p:cBhvr>
                                        <p:cTn id="14" dur="5000" fill="hold"/>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38337"/>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2051" name="標題 1"/>
          <p:cNvSpPr>
            <a:spLocks noGrp="1"/>
          </p:cNvSpPr>
          <p:nvPr>
            <p:ph type="ctrTitle"/>
          </p:nvPr>
        </p:nvSpPr>
        <p:spPr>
          <a:xfrm>
            <a:off x="857224" y="3143248"/>
            <a:ext cx="7772400" cy="1470025"/>
          </a:xfrm>
        </p:spPr>
        <p:txBody>
          <a:bodyPr/>
          <a:lstStyle/>
          <a:p>
            <a:r>
              <a:rPr lang="zh-TW" altLang="en-US" sz="9600" b="1" dirty="0" smtClean="0">
                <a:solidFill>
                  <a:srgbClr val="C00000"/>
                </a:solidFill>
                <a:latin typeface="華康行書體" pitchFamily="65" charset="-120"/>
                <a:ea typeface="華康行書體" pitchFamily="65" charset="-120"/>
              </a:rPr>
              <a:t>珍惜每一刻</a:t>
            </a:r>
          </a:p>
        </p:txBody>
      </p:sp>
      <p:sp>
        <p:nvSpPr>
          <p:cNvPr id="4" name="文字方塊 3"/>
          <p:cNvSpPr txBox="1"/>
          <p:nvPr/>
        </p:nvSpPr>
        <p:spPr>
          <a:xfrm>
            <a:off x="0" y="214290"/>
            <a:ext cx="9144000" cy="1569660"/>
          </a:xfrm>
          <a:prstGeom prst="rect">
            <a:avLst/>
          </a:prstGeom>
          <a:noFill/>
        </p:spPr>
        <p:txBody>
          <a:bodyPr wrap="square" rtlCol="0">
            <a:spAutoFit/>
          </a:bodyPr>
          <a:lstStyle/>
          <a:p>
            <a:pPr algn="ctr"/>
            <a:r>
              <a:rPr lang="zh-TW" altLang="en-US" sz="4800" dirty="0" smtClean="0">
                <a:solidFill>
                  <a:srgbClr val="3D4A22"/>
                </a:solidFill>
                <a:latin typeface="華康勘亭流" pitchFamily="65" charset="-120"/>
                <a:ea typeface="華康勘亭流" pitchFamily="65" charset="-120"/>
              </a:rPr>
              <a:t>夜輔組唐逸榮組長</a:t>
            </a:r>
            <a:r>
              <a:rPr lang="en-US" altLang="zh-TW" sz="4800" dirty="0" smtClean="0">
                <a:solidFill>
                  <a:srgbClr val="3D4A22"/>
                </a:solidFill>
                <a:latin typeface="華康勘亭流" pitchFamily="65" charset="-120"/>
                <a:ea typeface="華康勘亭流" pitchFamily="65" charset="-120"/>
              </a:rPr>
              <a:t/>
            </a:r>
            <a:br>
              <a:rPr lang="en-US" altLang="zh-TW" sz="4800" dirty="0" smtClean="0">
                <a:solidFill>
                  <a:srgbClr val="3D4A22"/>
                </a:solidFill>
                <a:latin typeface="華康勘亭流" pitchFamily="65" charset="-120"/>
                <a:ea typeface="華康勘亭流" pitchFamily="65" charset="-120"/>
              </a:rPr>
            </a:br>
            <a:r>
              <a:rPr lang="zh-TW" altLang="en-US" sz="4800" dirty="0" smtClean="0">
                <a:solidFill>
                  <a:srgbClr val="3D4A22"/>
                </a:solidFill>
                <a:latin typeface="華康勘亭流" pitchFamily="65" charset="-120"/>
                <a:ea typeface="華康勘亭流" pitchFamily="65" charset="-120"/>
              </a:rPr>
              <a:t>給同學的祝福</a:t>
            </a:r>
            <a:endParaRPr lang="zh-TW" altLang="en-US" sz="4800" dirty="0">
              <a:solidFill>
                <a:srgbClr val="3D4A2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42919"/>
            <a:ext cx="7772400" cy="1571635"/>
          </a:xfrm>
        </p:spPr>
        <p:txBody>
          <a:bodyPr/>
          <a:lstStyle/>
          <a:p>
            <a:r>
              <a:rPr lang="zh-TW" altLang="en-US" sz="4800" dirty="0" smtClean="0">
                <a:solidFill>
                  <a:srgbClr val="3D4A22"/>
                </a:solidFill>
                <a:latin typeface="華康勘亭流" pitchFamily="65" charset="-120"/>
                <a:ea typeface="華康勘亭流" pitchFamily="65" charset="-120"/>
              </a:rPr>
              <a:t>總務處李翠容主任</a:t>
            </a:r>
            <a:r>
              <a:rPr lang="en-US" altLang="zh-TW" sz="4800" dirty="0" smtClean="0">
                <a:solidFill>
                  <a:srgbClr val="3D4A22"/>
                </a:solidFill>
                <a:latin typeface="華康勘亭流" pitchFamily="65" charset="-120"/>
                <a:ea typeface="華康勘亭流" pitchFamily="65" charset="-120"/>
              </a:rPr>
              <a:t/>
            </a:r>
            <a:br>
              <a:rPr lang="en-US" altLang="zh-TW" sz="4800" dirty="0" smtClean="0">
                <a:solidFill>
                  <a:srgbClr val="3D4A22"/>
                </a:solidFill>
                <a:latin typeface="華康勘亭流" pitchFamily="65" charset="-120"/>
                <a:ea typeface="華康勘亭流" pitchFamily="65" charset="-120"/>
              </a:rPr>
            </a:br>
            <a:r>
              <a:rPr lang="zh-TW" altLang="en-US" sz="4800" dirty="0" smtClean="0">
                <a:solidFill>
                  <a:srgbClr val="3D4A22"/>
                </a:solidFill>
                <a:latin typeface="華康勘亭流" pitchFamily="65" charset="-120"/>
                <a:ea typeface="華康勘亭流" pitchFamily="65" charset="-120"/>
              </a:rPr>
              <a:t>給同學的祝福</a:t>
            </a:r>
            <a:endParaRPr lang="zh-TW" altLang="en-US" sz="4800" dirty="0">
              <a:solidFill>
                <a:srgbClr val="3D4A22"/>
              </a:solidFill>
              <a:latin typeface="華康勘亭流" pitchFamily="65" charset="-120"/>
              <a:ea typeface="華康勘亭流" pitchFamily="65" charset="-120"/>
            </a:endParaRPr>
          </a:p>
        </p:txBody>
      </p:sp>
      <p:sp>
        <p:nvSpPr>
          <p:cNvPr id="3" name="副標題 2"/>
          <p:cNvSpPr>
            <a:spLocks noGrp="1"/>
          </p:cNvSpPr>
          <p:nvPr>
            <p:ph type="subTitle" idx="1"/>
          </p:nvPr>
        </p:nvSpPr>
        <p:spPr>
          <a:xfrm>
            <a:off x="785786" y="3071810"/>
            <a:ext cx="8072494" cy="2643206"/>
          </a:xfrm>
        </p:spPr>
        <p:txBody>
          <a:bodyPr/>
          <a:lstStyle/>
          <a:p>
            <a:pPr algn="l"/>
            <a:r>
              <a:rPr lang="zh-TW" altLang="zh-TW" sz="4800" b="1" dirty="0" smtClean="0">
                <a:solidFill>
                  <a:srgbClr val="C01200"/>
                </a:solidFill>
                <a:latin typeface="華康行書體" pitchFamily="65" charset="-120"/>
                <a:ea typeface="華康行書體" pitchFamily="65" charset="-120"/>
              </a:rPr>
              <a:t>請記住這三道題的答案，這看似簡單的題</a:t>
            </a:r>
            <a:r>
              <a:rPr lang="zh-TW" altLang="en-US" sz="4800" b="1" dirty="0" smtClean="0">
                <a:solidFill>
                  <a:srgbClr val="C01200"/>
                </a:solidFill>
                <a:latin typeface="華康行書體" pitchFamily="65" charset="-120"/>
                <a:ea typeface="華康行書體" pitchFamily="65" charset="-120"/>
              </a:rPr>
              <a:t>目</a:t>
            </a:r>
            <a:r>
              <a:rPr lang="zh-TW" altLang="zh-TW" sz="4800" b="1" dirty="0" smtClean="0">
                <a:solidFill>
                  <a:srgbClr val="C01200"/>
                </a:solidFill>
                <a:latin typeface="華康行書體" pitchFamily="65" charset="-120"/>
                <a:ea typeface="華康行書體" pitchFamily="65" charset="-120"/>
              </a:rPr>
              <a:t>實則蘊含著豐富的人生哲理：</a:t>
            </a:r>
            <a:r>
              <a:rPr lang="en-US" sz="4800" b="1" dirty="0" smtClean="0">
                <a:solidFill>
                  <a:srgbClr val="C00000"/>
                </a:solidFill>
                <a:latin typeface="華康行書體(P)" pitchFamily="66" charset="-120"/>
                <a:ea typeface="華康行書體(P)" pitchFamily="66" charset="-120"/>
              </a:rPr>
              <a:t>    </a:t>
            </a:r>
            <a:endParaRPr lang="zh-TW" altLang="en-US" sz="4800" b="1" dirty="0">
              <a:solidFill>
                <a:srgbClr val="C00000"/>
              </a:solidFill>
              <a:latin typeface="華康行書體(P)" pitchFamily="66" charset="-120"/>
              <a:ea typeface="華康行書體(P)" pitchFamily="66" charset="-120"/>
            </a:endParaRPr>
          </a:p>
        </p:txBody>
      </p:sp>
      <p:pic>
        <p:nvPicPr>
          <p:cNvPr id="8" name="Picture 2" descr="C:\Users\Administrator\Pictures\Microsoft 多媒體藝廊\j0441382.png"/>
          <p:cNvPicPr>
            <a:picLocks noChangeAspect="1" noChangeArrowheads="1"/>
          </p:cNvPicPr>
          <p:nvPr/>
        </p:nvPicPr>
        <p:blipFill>
          <a:blip r:embed="rId2" cstate="print"/>
          <a:srcRect/>
          <a:stretch>
            <a:fillRect/>
          </a:stretch>
        </p:blipFill>
        <p:spPr bwMode="auto">
          <a:xfrm rot="10800000">
            <a:off x="0" y="785794"/>
            <a:ext cx="2428892" cy="2428892"/>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Pictures\Microsoft 多媒體藝廊\j0441382.png"/>
          <p:cNvPicPr>
            <a:picLocks noChangeAspect="1" noChangeArrowheads="1"/>
          </p:cNvPicPr>
          <p:nvPr/>
        </p:nvPicPr>
        <p:blipFill>
          <a:blip r:embed="rId2" cstate="print"/>
          <a:srcRect/>
          <a:stretch>
            <a:fillRect/>
          </a:stretch>
        </p:blipFill>
        <p:spPr bwMode="auto">
          <a:xfrm rot="10800000">
            <a:off x="0" y="142852"/>
            <a:ext cx="2928958" cy="2928958"/>
          </a:xfrm>
          <a:prstGeom prst="rect">
            <a:avLst/>
          </a:prstGeom>
          <a:noFill/>
        </p:spPr>
      </p:pic>
      <p:pic>
        <p:nvPicPr>
          <p:cNvPr id="1027" name="Picture 3" descr="C:\Users\Administrator\Pictures\Microsoft 多媒體藝廊\j0441361.png"/>
          <p:cNvPicPr>
            <a:picLocks noChangeAspect="1" noChangeArrowheads="1"/>
          </p:cNvPicPr>
          <p:nvPr/>
        </p:nvPicPr>
        <p:blipFill>
          <a:blip r:embed="rId3" cstate="print"/>
          <a:srcRect/>
          <a:stretch>
            <a:fillRect/>
          </a:stretch>
        </p:blipFill>
        <p:spPr bwMode="auto">
          <a:xfrm>
            <a:off x="8072462" y="2214554"/>
            <a:ext cx="428628" cy="428628"/>
          </a:xfrm>
          <a:prstGeom prst="rect">
            <a:avLst/>
          </a:prstGeom>
          <a:noFill/>
        </p:spPr>
      </p:pic>
      <p:pic>
        <p:nvPicPr>
          <p:cNvPr id="6" name="Picture 3" descr="C:\Users\Administrator\Pictures\Microsoft 多媒體藝廊\j0441361.png"/>
          <p:cNvPicPr>
            <a:picLocks noChangeAspect="1" noChangeArrowheads="1"/>
          </p:cNvPicPr>
          <p:nvPr/>
        </p:nvPicPr>
        <p:blipFill>
          <a:blip r:embed="rId4" cstate="print"/>
          <a:srcRect/>
          <a:stretch>
            <a:fillRect/>
          </a:stretch>
        </p:blipFill>
        <p:spPr bwMode="auto">
          <a:xfrm>
            <a:off x="785786" y="4071942"/>
            <a:ext cx="357190" cy="357190"/>
          </a:xfrm>
          <a:prstGeom prst="rect">
            <a:avLst/>
          </a:prstGeom>
          <a:noFill/>
        </p:spPr>
      </p:pic>
      <p:pic>
        <p:nvPicPr>
          <p:cNvPr id="7" name="Picture 3" descr="C:\Users\Administrator\Pictures\Microsoft 多媒體藝廊\j0441361.png"/>
          <p:cNvPicPr>
            <a:picLocks noChangeAspect="1" noChangeArrowheads="1"/>
          </p:cNvPicPr>
          <p:nvPr/>
        </p:nvPicPr>
        <p:blipFill>
          <a:blip r:embed="rId5" cstate="print"/>
          <a:srcRect/>
          <a:stretch>
            <a:fillRect/>
          </a:stretch>
        </p:blipFill>
        <p:spPr bwMode="auto">
          <a:xfrm>
            <a:off x="1071538" y="5357826"/>
            <a:ext cx="214314" cy="214314"/>
          </a:xfrm>
          <a:prstGeom prst="rect">
            <a:avLst/>
          </a:prstGeom>
          <a:noFill/>
        </p:spPr>
      </p:pic>
      <p:pic>
        <p:nvPicPr>
          <p:cNvPr id="8" name="Picture 3" descr="C:\Users\Administrator\Pictures\Microsoft 多媒體藝廊\j0441361.png"/>
          <p:cNvPicPr>
            <a:picLocks noChangeAspect="1" noChangeArrowheads="1"/>
          </p:cNvPicPr>
          <p:nvPr/>
        </p:nvPicPr>
        <p:blipFill>
          <a:blip r:embed="rId6" cstate="print"/>
          <a:srcRect/>
          <a:stretch>
            <a:fillRect/>
          </a:stretch>
        </p:blipFill>
        <p:spPr bwMode="auto">
          <a:xfrm>
            <a:off x="4929190" y="0"/>
            <a:ext cx="214314" cy="214314"/>
          </a:xfrm>
          <a:prstGeom prst="rect">
            <a:avLst/>
          </a:prstGeom>
          <a:noFill/>
        </p:spPr>
      </p:pic>
      <p:pic>
        <p:nvPicPr>
          <p:cNvPr id="9" name="Picture 3" descr="C:\Users\Administrator\Pictures\Microsoft 多媒體藝廊\j0441361.png"/>
          <p:cNvPicPr>
            <a:picLocks noChangeAspect="1" noChangeArrowheads="1"/>
          </p:cNvPicPr>
          <p:nvPr/>
        </p:nvPicPr>
        <p:blipFill>
          <a:blip r:embed="rId7" cstate="print"/>
          <a:srcRect/>
          <a:stretch>
            <a:fillRect/>
          </a:stretch>
        </p:blipFill>
        <p:spPr bwMode="auto">
          <a:xfrm>
            <a:off x="6357950" y="5072074"/>
            <a:ext cx="428628" cy="428628"/>
          </a:xfrm>
          <a:prstGeom prst="rect">
            <a:avLst/>
          </a:prstGeom>
          <a:noFill/>
        </p:spPr>
      </p:pic>
      <p:pic>
        <p:nvPicPr>
          <p:cNvPr id="10" name="Picture 3" descr="C:\Users\Administrator\Pictures\Microsoft 多媒體藝廊\j0441361.png"/>
          <p:cNvPicPr>
            <a:picLocks noChangeAspect="1" noChangeArrowheads="1"/>
          </p:cNvPicPr>
          <p:nvPr/>
        </p:nvPicPr>
        <p:blipFill>
          <a:blip r:embed="rId8" cstate="print"/>
          <a:srcRect/>
          <a:stretch>
            <a:fillRect/>
          </a:stretch>
        </p:blipFill>
        <p:spPr bwMode="auto">
          <a:xfrm>
            <a:off x="1285852" y="2747962"/>
            <a:ext cx="357190" cy="357190"/>
          </a:xfrm>
          <a:prstGeom prst="rect">
            <a:avLst/>
          </a:prstGeom>
          <a:noFill/>
        </p:spPr>
      </p:pic>
      <p:pic>
        <p:nvPicPr>
          <p:cNvPr id="11" name="Picture 3" descr="C:\Users\Administrator\Pictures\Microsoft 多媒體藝廊\j0441361.png"/>
          <p:cNvPicPr>
            <a:picLocks noChangeAspect="1" noChangeArrowheads="1"/>
          </p:cNvPicPr>
          <p:nvPr/>
        </p:nvPicPr>
        <p:blipFill>
          <a:blip r:embed="rId9" cstate="print"/>
          <a:srcRect/>
          <a:stretch>
            <a:fillRect/>
          </a:stretch>
        </p:blipFill>
        <p:spPr bwMode="auto">
          <a:xfrm>
            <a:off x="7500958" y="500042"/>
            <a:ext cx="357190" cy="357190"/>
          </a:xfrm>
          <a:prstGeom prst="rect">
            <a:avLst/>
          </a:prstGeom>
          <a:noFill/>
        </p:spPr>
      </p:pic>
      <p:pic>
        <p:nvPicPr>
          <p:cNvPr id="12" name="Picture 3" descr="C:\Users\Administrator\Pictures\Microsoft 多媒體藝廊\j0441361.png"/>
          <p:cNvPicPr>
            <a:picLocks noChangeAspect="1" noChangeArrowheads="1"/>
          </p:cNvPicPr>
          <p:nvPr/>
        </p:nvPicPr>
        <p:blipFill>
          <a:blip r:embed="rId10" cstate="print"/>
          <a:srcRect/>
          <a:stretch>
            <a:fillRect/>
          </a:stretch>
        </p:blipFill>
        <p:spPr bwMode="auto">
          <a:xfrm>
            <a:off x="7643834" y="3357562"/>
            <a:ext cx="500066" cy="500066"/>
          </a:xfrm>
          <a:prstGeom prst="rect">
            <a:avLst/>
          </a:prstGeom>
          <a:noFill/>
        </p:spPr>
      </p:pic>
      <p:pic>
        <p:nvPicPr>
          <p:cNvPr id="13" name="Picture 3" descr="C:\Users\Administrator\Pictures\Microsoft 多媒體藝廊\j0441361.png"/>
          <p:cNvPicPr>
            <a:picLocks noChangeAspect="1" noChangeArrowheads="1"/>
          </p:cNvPicPr>
          <p:nvPr/>
        </p:nvPicPr>
        <p:blipFill>
          <a:blip r:embed="rId11" cstate="print"/>
          <a:srcRect/>
          <a:stretch>
            <a:fillRect/>
          </a:stretch>
        </p:blipFill>
        <p:spPr bwMode="auto">
          <a:xfrm>
            <a:off x="4143372" y="785794"/>
            <a:ext cx="214314" cy="214314"/>
          </a:xfrm>
          <a:prstGeom prst="rect">
            <a:avLst/>
          </a:prstGeom>
          <a:noFill/>
        </p:spPr>
      </p:pic>
      <p:pic>
        <p:nvPicPr>
          <p:cNvPr id="14" name="Picture 3" descr="C:\Users\Administrator\Pictures\Microsoft 多媒體藝廊\j0441361.png"/>
          <p:cNvPicPr>
            <a:picLocks noChangeAspect="1" noChangeArrowheads="1"/>
          </p:cNvPicPr>
          <p:nvPr/>
        </p:nvPicPr>
        <p:blipFill>
          <a:blip r:embed="rId12" cstate="print"/>
          <a:srcRect/>
          <a:stretch>
            <a:fillRect/>
          </a:stretch>
        </p:blipFill>
        <p:spPr bwMode="auto">
          <a:xfrm>
            <a:off x="5429256" y="5786454"/>
            <a:ext cx="357190" cy="357190"/>
          </a:xfrm>
          <a:prstGeom prst="rect">
            <a:avLst/>
          </a:prstGeom>
          <a:noFill/>
        </p:spPr>
      </p:pic>
      <p:pic>
        <p:nvPicPr>
          <p:cNvPr id="15" name="Picture 3" descr="C:\Users\Administrator\Pictures\Microsoft 多媒體藝廊\j0441361.png"/>
          <p:cNvPicPr>
            <a:picLocks noChangeAspect="1" noChangeArrowheads="1"/>
          </p:cNvPicPr>
          <p:nvPr/>
        </p:nvPicPr>
        <p:blipFill>
          <a:blip r:embed="rId13" cstate="print"/>
          <a:srcRect/>
          <a:stretch>
            <a:fillRect/>
          </a:stretch>
        </p:blipFill>
        <p:spPr bwMode="auto">
          <a:xfrm>
            <a:off x="4000496" y="6500834"/>
            <a:ext cx="214290" cy="214290"/>
          </a:xfrm>
          <a:prstGeom prst="rect">
            <a:avLst/>
          </a:prstGeom>
          <a:noFill/>
        </p:spPr>
      </p:pic>
      <p:sp>
        <p:nvSpPr>
          <p:cNvPr id="16" name="文字方塊 15"/>
          <p:cNvSpPr txBox="1"/>
          <p:nvPr/>
        </p:nvSpPr>
        <p:spPr>
          <a:xfrm>
            <a:off x="214282" y="3071810"/>
            <a:ext cx="8786874" cy="2862322"/>
          </a:xfrm>
          <a:prstGeom prst="rect">
            <a:avLst/>
          </a:prstGeom>
          <a:noFill/>
        </p:spPr>
        <p:txBody>
          <a:bodyPr wrap="square" rtlCol="0">
            <a:spAutoFit/>
          </a:bodyPr>
          <a:lstStyle/>
          <a:p>
            <a:r>
              <a:rPr lang="zh-TW" altLang="en-US" sz="6000" b="1" dirty="0" smtClean="0">
                <a:solidFill>
                  <a:srgbClr val="C00000"/>
                </a:solidFill>
                <a:latin typeface="華康行書體(P)" pitchFamily="66" charset="-120"/>
                <a:ea typeface="華康行書體(P)" pitchFamily="66" charset="-120"/>
              </a:rPr>
              <a:t>祝福</a:t>
            </a:r>
            <a:r>
              <a:rPr lang="zh-TW" altLang="en-US" sz="6000" b="1" dirty="0" smtClean="0">
                <a:solidFill>
                  <a:srgbClr val="3D4A22"/>
                </a:solidFill>
                <a:latin typeface="華康行書體(P)" pitchFamily="66" charset="-120"/>
                <a:ea typeface="華康行書體(P)" pitchFamily="66" charset="-120"/>
              </a:rPr>
              <a:t>再興全體高國三同學</a:t>
            </a:r>
            <a:endParaRPr lang="en-US" altLang="zh-TW" sz="6000" b="1" dirty="0" smtClean="0">
              <a:solidFill>
                <a:srgbClr val="3D4A22"/>
              </a:solidFill>
              <a:latin typeface="華康行書體(P)" pitchFamily="66" charset="-120"/>
              <a:ea typeface="華康行書體(P)" pitchFamily="66" charset="-120"/>
            </a:endParaRPr>
          </a:p>
          <a:p>
            <a:pPr algn="ctr"/>
            <a:r>
              <a:rPr lang="zh-TW" altLang="en-US" sz="6000" b="1" dirty="0" smtClean="0">
                <a:solidFill>
                  <a:srgbClr val="3D4A22"/>
                </a:solidFill>
                <a:latin typeface="華康行書體(P)" pitchFamily="66" charset="-120"/>
                <a:ea typeface="華康行書體(P)" pitchFamily="66" charset="-120"/>
              </a:rPr>
              <a:t>如躍升的</a:t>
            </a:r>
            <a:r>
              <a:rPr lang="zh-TW" altLang="en-US" sz="6000" b="1" dirty="0" smtClean="0">
                <a:solidFill>
                  <a:srgbClr val="C00000"/>
                </a:solidFill>
                <a:latin typeface="華康行書體(P)" pitchFamily="66" charset="-120"/>
                <a:ea typeface="華康行書體(P)" pitchFamily="66" charset="-120"/>
              </a:rPr>
              <a:t>新星</a:t>
            </a:r>
            <a:endParaRPr lang="en-US" altLang="zh-TW" sz="6000" b="1" dirty="0" smtClean="0">
              <a:solidFill>
                <a:srgbClr val="C00000"/>
              </a:solidFill>
              <a:latin typeface="華康行書體(P)" pitchFamily="66" charset="-120"/>
              <a:ea typeface="華康行書體(P)" pitchFamily="66" charset="-120"/>
            </a:endParaRPr>
          </a:p>
          <a:p>
            <a:pPr algn="ctr"/>
            <a:r>
              <a:rPr lang="zh-TW" altLang="en-US" sz="6000" b="1" dirty="0" smtClean="0">
                <a:solidFill>
                  <a:srgbClr val="3D4A22"/>
                </a:solidFill>
                <a:latin typeface="華康行書體(P)" pitchFamily="66" charset="-120"/>
                <a:ea typeface="華康行書體(P)" pitchFamily="66" charset="-120"/>
              </a:rPr>
              <a:t>～擁有</a:t>
            </a:r>
            <a:r>
              <a:rPr lang="zh-TW" altLang="en-US" sz="6000" b="1" dirty="0" smtClean="0">
                <a:solidFill>
                  <a:srgbClr val="C00000"/>
                </a:solidFill>
                <a:latin typeface="華康行書體(P)" pitchFamily="66" charset="-120"/>
                <a:ea typeface="華康行書體(P)" pitchFamily="66" charset="-120"/>
              </a:rPr>
              <a:t>綺麗的人生</a:t>
            </a:r>
            <a:r>
              <a:rPr lang="zh-TW" altLang="en-US" sz="6000" b="1" dirty="0" smtClean="0">
                <a:solidFill>
                  <a:srgbClr val="3D4A22"/>
                </a:solidFill>
                <a:latin typeface="華康行書體(P)" pitchFamily="66" charset="-120"/>
                <a:ea typeface="華康行書體(P)" pitchFamily="66" charset="-120"/>
              </a:rPr>
              <a:t>～</a:t>
            </a:r>
            <a:endParaRPr lang="zh-TW" altLang="en-US" sz="6000" b="1" dirty="0">
              <a:solidFill>
                <a:srgbClr val="3D4A22"/>
              </a:solidFill>
              <a:latin typeface="華康行書體(P)" pitchFamily="66" charset="-120"/>
              <a:ea typeface="華康行書體(P)" pitchFamily="66" charset="-120"/>
            </a:endParaRPr>
          </a:p>
        </p:txBody>
      </p:sp>
      <p:sp>
        <p:nvSpPr>
          <p:cNvPr id="17" name="副標題 16"/>
          <p:cNvSpPr>
            <a:spLocks noGrp="1"/>
          </p:cNvSpPr>
          <p:nvPr>
            <p:ph type="subTitle" idx="1"/>
          </p:nvPr>
        </p:nvSpPr>
        <p:spPr>
          <a:xfrm>
            <a:off x="1371600" y="785794"/>
            <a:ext cx="6400800" cy="1785950"/>
          </a:xfrm>
        </p:spPr>
        <p:txBody>
          <a:bodyPr/>
          <a:lstStyle/>
          <a:p>
            <a:r>
              <a:rPr lang="zh-TW" altLang="en-US" sz="6000" b="1" dirty="0" smtClean="0">
                <a:solidFill>
                  <a:srgbClr val="C00000"/>
                </a:solidFill>
                <a:latin typeface="華康行書體(P)" pitchFamily="66" charset="-120"/>
                <a:ea typeface="華康行書體(P)" pitchFamily="66" charset="-120"/>
              </a:rPr>
              <a:t>感謝</a:t>
            </a:r>
            <a:r>
              <a:rPr lang="zh-TW" altLang="en-US" sz="6000" b="1" dirty="0" smtClean="0">
                <a:solidFill>
                  <a:srgbClr val="3D4A22"/>
                </a:solidFill>
                <a:latin typeface="華康行書體(P)" pitchFamily="66" charset="-120"/>
                <a:ea typeface="華康行書體(P)" pitchFamily="66" charset="-120"/>
              </a:rPr>
              <a:t>所有</a:t>
            </a:r>
            <a:endParaRPr lang="en-US" altLang="zh-TW" sz="6000" b="1" dirty="0" smtClean="0">
              <a:solidFill>
                <a:srgbClr val="3D4A22"/>
              </a:solidFill>
              <a:latin typeface="華康行書體(P)" pitchFamily="66" charset="-120"/>
              <a:ea typeface="華康行書體(P)" pitchFamily="66" charset="-120"/>
            </a:endParaRPr>
          </a:p>
          <a:p>
            <a:r>
              <a:rPr lang="zh-TW" altLang="en-US" sz="6000" b="1" dirty="0" smtClean="0">
                <a:solidFill>
                  <a:srgbClr val="3D4A22"/>
                </a:solidFill>
                <a:latin typeface="華康行書體(P)" pitchFamily="66" charset="-120"/>
                <a:ea typeface="華康行書體(P)" pitchFamily="66" charset="-120"/>
              </a:rPr>
              <a:t>高國三導師的辛勞</a:t>
            </a:r>
            <a:endParaRPr lang="en-US" altLang="zh-TW" sz="6000" b="1" dirty="0" smtClean="0">
              <a:solidFill>
                <a:srgbClr val="3D4A22"/>
              </a:solidFill>
              <a:latin typeface="華康行書體(P)" pitchFamily="66" charset="-120"/>
              <a:ea typeface="華康行書體(P)" pitchFamily="66"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42919"/>
            <a:ext cx="7772400" cy="1571635"/>
          </a:xfrm>
        </p:spPr>
        <p:txBody>
          <a:bodyPr/>
          <a:lstStyle/>
          <a:p>
            <a:r>
              <a:rPr lang="zh-TW" altLang="en-US" sz="4800" dirty="0" smtClean="0">
                <a:solidFill>
                  <a:srgbClr val="3D4A22"/>
                </a:solidFill>
                <a:latin typeface="華康勘亭流" pitchFamily="65" charset="-120"/>
                <a:ea typeface="華康勘亭流" pitchFamily="65" charset="-120"/>
              </a:rPr>
              <a:t>總務處李翠容主任</a:t>
            </a:r>
            <a:r>
              <a:rPr lang="en-US" altLang="zh-TW" sz="4800" dirty="0" smtClean="0">
                <a:solidFill>
                  <a:srgbClr val="3D4A22"/>
                </a:solidFill>
                <a:latin typeface="華康勘亭流" pitchFamily="65" charset="-120"/>
                <a:ea typeface="華康勘亭流" pitchFamily="65" charset="-120"/>
              </a:rPr>
              <a:t/>
            </a:r>
            <a:br>
              <a:rPr lang="en-US" altLang="zh-TW" sz="4800" dirty="0" smtClean="0">
                <a:solidFill>
                  <a:srgbClr val="3D4A22"/>
                </a:solidFill>
                <a:latin typeface="華康勘亭流" pitchFamily="65" charset="-120"/>
                <a:ea typeface="華康勘亭流" pitchFamily="65" charset="-120"/>
              </a:rPr>
            </a:br>
            <a:r>
              <a:rPr lang="zh-TW" altLang="en-US" sz="4800" dirty="0" smtClean="0">
                <a:solidFill>
                  <a:srgbClr val="3D4A22"/>
                </a:solidFill>
                <a:latin typeface="華康勘亭流" pitchFamily="65" charset="-120"/>
                <a:ea typeface="華康勘亭流" pitchFamily="65" charset="-120"/>
              </a:rPr>
              <a:t>給同學的祝福</a:t>
            </a:r>
            <a:endParaRPr lang="zh-TW" altLang="en-US" sz="4800" dirty="0">
              <a:solidFill>
                <a:srgbClr val="3D4A22"/>
              </a:solidFill>
              <a:latin typeface="華康勘亭流" pitchFamily="65" charset="-120"/>
              <a:ea typeface="華康勘亭流" pitchFamily="65" charset="-120"/>
            </a:endParaRPr>
          </a:p>
        </p:txBody>
      </p:sp>
      <p:sp>
        <p:nvSpPr>
          <p:cNvPr id="3" name="副標題 2"/>
          <p:cNvSpPr>
            <a:spLocks noGrp="1"/>
          </p:cNvSpPr>
          <p:nvPr>
            <p:ph type="subTitle" idx="1"/>
          </p:nvPr>
        </p:nvSpPr>
        <p:spPr>
          <a:xfrm>
            <a:off x="714348" y="2643182"/>
            <a:ext cx="8072494" cy="3857652"/>
          </a:xfrm>
        </p:spPr>
        <p:txBody>
          <a:bodyPr/>
          <a:lstStyle/>
          <a:p>
            <a:pPr algn="l"/>
            <a:r>
              <a:rPr lang="zh-TW" altLang="zh-TW" sz="4400" b="1" dirty="0" smtClean="0">
                <a:solidFill>
                  <a:srgbClr val="C01200"/>
                </a:solidFill>
                <a:latin typeface="華康行書體" pitchFamily="65" charset="-120"/>
                <a:ea typeface="華康行書體" pitchFamily="65" charset="-120"/>
              </a:rPr>
              <a:t>第一道題</a:t>
            </a:r>
            <a:r>
              <a:rPr lang="en-US" altLang="zh-TW" sz="4400" b="1" dirty="0" smtClean="0">
                <a:solidFill>
                  <a:srgbClr val="C01200"/>
                </a:solidFill>
                <a:latin typeface="華康行書體" pitchFamily="65" charset="-120"/>
                <a:ea typeface="華康行書體" pitchFamily="65" charset="-120"/>
              </a:rPr>
              <a:t>——</a:t>
            </a:r>
            <a:r>
              <a:rPr lang="zh-TW" altLang="zh-TW" sz="4400" b="1" dirty="0" smtClean="0">
                <a:solidFill>
                  <a:srgbClr val="C01200"/>
                </a:solidFill>
                <a:latin typeface="華康行書體" pitchFamily="65" charset="-120"/>
                <a:ea typeface="華康行書體" pitchFamily="65" charset="-120"/>
              </a:rPr>
              <a:t>記住父母的生日</a:t>
            </a:r>
            <a:endParaRPr lang="en-US" altLang="zh-TW" sz="4400" b="1" dirty="0" smtClean="0">
              <a:solidFill>
                <a:srgbClr val="C01200"/>
              </a:solidFill>
              <a:latin typeface="華康行書體" pitchFamily="65" charset="-120"/>
              <a:ea typeface="華康行書體" pitchFamily="65" charset="-120"/>
            </a:endParaRPr>
          </a:p>
          <a:p>
            <a:pPr algn="l"/>
            <a:r>
              <a:rPr lang="zh-TW" altLang="zh-TW" sz="4400" b="1" dirty="0" smtClean="0">
                <a:solidFill>
                  <a:srgbClr val="C01200"/>
                </a:solidFill>
                <a:latin typeface="華康行書體" pitchFamily="65" charset="-120"/>
                <a:ea typeface="華康行書體" pitchFamily="65" charset="-120"/>
              </a:rPr>
              <a:t>是「孝道」。</a:t>
            </a:r>
            <a:endParaRPr lang="en-US" altLang="zh-TW" sz="4400" b="1" dirty="0" smtClean="0">
              <a:solidFill>
                <a:srgbClr val="C01200"/>
              </a:solidFill>
              <a:latin typeface="華康行書體" pitchFamily="65" charset="-120"/>
              <a:ea typeface="華康行書體" pitchFamily="65" charset="-120"/>
            </a:endParaRPr>
          </a:p>
          <a:p>
            <a:pPr algn="l"/>
            <a:r>
              <a:rPr lang="zh-TW" altLang="zh-TW" sz="4400" b="1" dirty="0" smtClean="0">
                <a:solidFill>
                  <a:srgbClr val="C01200"/>
                </a:solidFill>
                <a:latin typeface="華康行書體" pitchFamily="65" charset="-120"/>
                <a:ea typeface="華康行書體" pitchFamily="65" charset="-120"/>
              </a:rPr>
              <a:t>「孝道教人善良，心存孝道的人，必定具有善的根苗，有善的根苗，才可能開出善花，結出善果。」 </a:t>
            </a:r>
          </a:p>
          <a:p>
            <a:r>
              <a:rPr lang="en-US" sz="3200" b="1" dirty="0" smtClean="0">
                <a:solidFill>
                  <a:srgbClr val="C00000"/>
                </a:solidFill>
                <a:latin typeface="華康行書體(P)" pitchFamily="66" charset="-120"/>
                <a:ea typeface="華康行書體(P)" pitchFamily="66" charset="-120"/>
              </a:rPr>
              <a:t>     </a:t>
            </a:r>
            <a:endParaRPr lang="zh-TW" altLang="en-US" sz="3200" b="1" dirty="0">
              <a:solidFill>
                <a:srgbClr val="C00000"/>
              </a:solidFill>
              <a:latin typeface="華康行書體(P)" pitchFamily="66" charset="-120"/>
              <a:ea typeface="華康行書體(P)" pitchFamily="66" charset="-120"/>
            </a:endParaRPr>
          </a:p>
        </p:txBody>
      </p:sp>
      <p:pic>
        <p:nvPicPr>
          <p:cNvPr id="8" name="Picture 2" descr="C:\Users\Administrator\Pictures\Microsoft 多媒體藝廊\j0441382.png"/>
          <p:cNvPicPr>
            <a:picLocks noChangeAspect="1" noChangeArrowheads="1"/>
          </p:cNvPicPr>
          <p:nvPr/>
        </p:nvPicPr>
        <p:blipFill>
          <a:blip r:embed="rId2" cstate="print"/>
          <a:srcRect/>
          <a:stretch>
            <a:fillRect/>
          </a:stretch>
        </p:blipFill>
        <p:spPr bwMode="auto">
          <a:xfrm rot="10800000">
            <a:off x="0" y="785794"/>
            <a:ext cx="2428892" cy="242889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42919"/>
            <a:ext cx="7772400" cy="1571635"/>
          </a:xfrm>
        </p:spPr>
        <p:txBody>
          <a:bodyPr/>
          <a:lstStyle/>
          <a:p>
            <a:r>
              <a:rPr lang="zh-TW" altLang="en-US" sz="4800" dirty="0" smtClean="0">
                <a:solidFill>
                  <a:srgbClr val="3D4A22"/>
                </a:solidFill>
                <a:latin typeface="華康勘亭流" pitchFamily="65" charset="-120"/>
                <a:ea typeface="華康勘亭流" pitchFamily="65" charset="-120"/>
              </a:rPr>
              <a:t>總務處李翠容主任</a:t>
            </a:r>
            <a:r>
              <a:rPr lang="en-US" altLang="zh-TW" sz="4800" dirty="0" smtClean="0">
                <a:solidFill>
                  <a:srgbClr val="3D4A22"/>
                </a:solidFill>
                <a:latin typeface="華康勘亭流" pitchFamily="65" charset="-120"/>
                <a:ea typeface="華康勘亭流" pitchFamily="65" charset="-120"/>
              </a:rPr>
              <a:t/>
            </a:r>
            <a:br>
              <a:rPr lang="en-US" altLang="zh-TW" sz="4800" dirty="0" smtClean="0">
                <a:solidFill>
                  <a:srgbClr val="3D4A22"/>
                </a:solidFill>
                <a:latin typeface="華康勘亭流" pitchFamily="65" charset="-120"/>
                <a:ea typeface="華康勘亭流" pitchFamily="65" charset="-120"/>
              </a:rPr>
            </a:br>
            <a:r>
              <a:rPr lang="zh-TW" altLang="en-US" sz="4800" dirty="0" smtClean="0">
                <a:solidFill>
                  <a:srgbClr val="3D4A22"/>
                </a:solidFill>
                <a:latin typeface="華康勘亭流" pitchFamily="65" charset="-120"/>
                <a:ea typeface="華康勘亭流" pitchFamily="65" charset="-120"/>
              </a:rPr>
              <a:t>給同學的祝福</a:t>
            </a:r>
            <a:endParaRPr lang="zh-TW" altLang="en-US" sz="4800" dirty="0">
              <a:solidFill>
                <a:srgbClr val="3D4A22"/>
              </a:solidFill>
              <a:latin typeface="華康勘亭流" pitchFamily="65" charset="-120"/>
              <a:ea typeface="華康勘亭流" pitchFamily="65" charset="-120"/>
            </a:endParaRPr>
          </a:p>
        </p:txBody>
      </p:sp>
      <p:sp>
        <p:nvSpPr>
          <p:cNvPr id="3" name="副標題 2"/>
          <p:cNvSpPr>
            <a:spLocks noGrp="1"/>
          </p:cNvSpPr>
          <p:nvPr>
            <p:ph type="subTitle" idx="1"/>
          </p:nvPr>
        </p:nvSpPr>
        <p:spPr>
          <a:xfrm>
            <a:off x="642910" y="2500306"/>
            <a:ext cx="7929618" cy="4143404"/>
          </a:xfrm>
        </p:spPr>
        <p:txBody>
          <a:bodyPr/>
          <a:lstStyle/>
          <a:p>
            <a:pPr algn="l"/>
            <a:r>
              <a:rPr lang="zh-TW" altLang="zh-TW" sz="4000" b="1" dirty="0" smtClean="0">
                <a:solidFill>
                  <a:srgbClr val="C01200"/>
                </a:solidFill>
                <a:latin typeface="華康行書體" pitchFamily="65" charset="-120"/>
                <a:ea typeface="華康行書體" pitchFamily="65" charset="-120"/>
              </a:rPr>
              <a:t>第二道題</a:t>
            </a:r>
            <a:r>
              <a:rPr lang="en-US" altLang="zh-TW" sz="4000" b="1" dirty="0" smtClean="0">
                <a:solidFill>
                  <a:srgbClr val="C01200"/>
                </a:solidFill>
                <a:latin typeface="華康行書體" pitchFamily="65" charset="-120"/>
                <a:ea typeface="華康行書體" pitchFamily="65" charset="-120"/>
              </a:rPr>
              <a:t>——</a:t>
            </a:r>
            <a:r>
              <a:rPr lang="zh-TW" altLang="zh-TW" sz="4000" b="1" dirty="0" smtClean="0">
                <a:solidFill>
                  <a:srgbClr val="C01200"/>
                </a:solidFill>
                <a:latin typeface="華康行書體" pitchFamily="65" charset="-120"/>
                <a:ea typeface="華康行書體" pitchFamily="65" charset="-120"/>
              </a:rPr>
              <a:t>記住你身邊每一個人的名字。 是「尊重」。</a:t>
            </a:r>
          </a:p>
          <a:p>
            <a:pPr algn="l"/>
            <a:r>
              <a:rPr lang="zh-TW" altLang="zh-TW" sz="4000" b="1" dirty="0" smtClean="0">
                <a:solidFill>
                  <a:srgbClr val="C01200"/>
                </a:solidFill>
                <a:latin typeface="華康行書體" pitchFamily="65" charset="-120"/>
                <a:ea typeface="華康行書體" pitchFamily="65" charset="-120"/>
              </a:rPr>
              <a:t>「記住別人的名字，是尊重別人的表現之一，尊重別人才能得到別人對自己的尊重。尊重使人寬厚，人心寬厚方可立業。」</a:t>
            </a:r>
            <a:endParaRPr lang="zh-TW" altLang="zh-TW" sz="4000" b="1" dirty="0">
              <a:solidFill>
                <a:srgbClr val="C01200"/>
              </a:solidFill>
              <a:latin typeface="華康行書體" pitchFamily="65" charset="-120"/>
              <a:ea typeface="華康行書體" pitchFamily="65" charset="-120"/>
            </a:endParaRPr>
          </a:p>
        </p:txBody>
      </p:sp>
      <p:pic>
        <p:nvPicPr>
          <p:cNvPr id="8" name="Picture 2" descr="C:\Users\Administrator\Pictures\Microsoft 多媒體藝廊\j0441382.png"/>
          <p:cNvPicPr>
            <a:picLocks noChangeAspect="1" noChangeArrowheads="1"/>
          </p:cNvPicPr>
          <p:nvPr/>
        </p:nvPicPr>
        <p:blipFill>
          <a:blip r:embed="rId2" cstate="print"/>
          <a:srcRect/>
          <a:stretch>
            <a:fillRect/>
          </a:stretch>
        </p:blipFill>
        <p:spPr bwMode="auto">
          <a:xfrm rot="10800000">
            <a:off x="0" y="785794"/>
            <a:ext cx="2428892" cy="242889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42919"/>
            <a:ext cx="7772400" cy="1571635"/>
          </a:xfrm>
        </p:spPr>
        <p:txBody>
          <a:bodyPr/>
          <a:lstStyle/>
          <a:p>
            <a:r>
              <a:rPr lang="zh-TW" altLang="en-US" sz="4800" dirty="0" smtClean="0">
                <a:solidFill>
                  <a:srgbClr val="3D4A22"/>
                </a:solidFill>
                <a:latin typeface="華康勘亭流" pitchFamily="65" charset="-120"/>
                <a:ea typeface="華康勘亭流" pitchFamily="65" charset="-120"/>
              </a:rPr>
              <a:t>總務處李翠容主任</a:t>
            </a:r>
            <a:r>
              <a:rPr lang="en-US" altLang="zh-TW" sz="4800" dirty="0" smtClean="0">
                <a:solidFill>
                  <a:srgbClr val="3D4A22"/>
                </a:solidFill>
                <a:latin typeface="華康勘亭流" pitchFamily="65" charset="-120"/>
                <a:ea typeface="華康勘亭流" pitchFamily="65" charset="-120"/>
              </a:rPr>
              <a:t/>
            </a:r>
            <a:br>
              <a:rPr lang="en-US" altLang="zh-TW" sz="4800" dirty="0" smtClean="0">
                <a:solidFill>
                  <a:srgbClr val="3D4A22"/>
                </a:solidFill>
                <a:latin typeface="華康勘亭流" pitchFamily="65" charset="-120"/>
                <a:ea typeface="華康勘亭流" pitchFamily="65" charset="-120"/>
              </a:rPr>
            </a:br>
            <a:r>
              <a:rPr lang="zh-TW" altLang="en-US" sz="4800" dirty="0" smtClean="0">
                <a:solidFill>
                  <a:srgbClr val="3D4A22"/>
                </a:solidFill>
                <a:latin typeface="華康勘亭流" pitchFamily="65" charset="-120"/>
                <a:ea typeface="華康勘亭流" pitchFamily="65" charset="-120"/>
              </a:rPr>
              <a:t>給同學的祝福</a:t>
            </a:r>
            <a:endParaRPr lang="zh-TW" altLang="en-US" sz="4800" dirty="0">
              <a:solidFill>
                <a:srgbClr val="3D4A22"/>
              </a:solidFill>
              <a:latin typeface="華康勘亭流" pitchFamily="65" charset="-120"/>
              <a:ea typeface="華康勘亭流" pitchFamily="65" charset="-120"/>
            </a:endParaRPr>
          </a:p>
        </p:txBody>
      </p:sp>
      <p:sp>
        <p:nvSpPr>
          <p:cNvPr id="3" name="副標題 2"/>
          <p:cNvSpPr>
            <a:spLocks noGrp="1"/>
          </p:cNvSpPr>
          <p:nvPr>
            <p:ph type="subTitle" idx="1"/>
          </p:nvPr>
        </p:nvSpPr>
        <p:spPr>
          <a:xfrm>
            <a:off x="357158" y="2786058"/>
            <a:ext cx="8572560" cy="3786214"/>
          </a:xfrm>
        </p:spPr>
        <p:txBody>
          <a:bodyPr/>
          <a:lstStyle/>
          <a:p>
            <a:pPr algn="l"/>
            <a:r>
              <a:rPr lang="zh-TW" altLang="zh-TW" sz="4000" b="1" dirty="0" smtClean="0">
                <a:solidFill>
                  <a:srgbClr val="C01200"/>
                </a:solidFill>
                <a:latin typeface="華康行書體" pitchFamily="65" charset="-120"/>
                <a:ea typeface="華康行書體" pitchFamily="65" charset="-120"/>
              </a:rPr>
              <a:t>第三道題</a:t>
            </a:r>
            <a:r>
              <a:rPr lang="en-US" altLang="zh-TW" sz="4000" b="1" dirty="0" smtClean="0">
                <a:solidFill>
                  <a:srgbClr val="C01200"/>
                </a:solidFill>
                <a:latin typeface="華康行書體" pitchFamily="65" charset="-120"/>
                <a:ea typeface="華康行書體" pitchFamily="65" charset="-120"/>
              </a:rPr>
              <a:t>——</a:t>
            </a:r>
            <a:r>
              <a:rPr lang="zh-TW" altLang="zh-TW" sz="4000" b="1" dirty="0" smtClean="0">
                <a:solidFill>
                  <a:srgbClr val="C01200"/>
                </a:solidFill>
                <a:latin typeface="華康行書體" pitchFamily="65" charset="-120"/>
                <a:ea typeface="華康行書體" pitchFamily="65" charset="-120"/>
              </a:rPr>
              <a:t>如果你不記得父母的生日，又叫不出別人的名字，那麼，你就該打自己一記耳光了。是「反省」。</a:t>
            </a:r>
          </a:p>
          <a:p>
            <a:pPr algn="l"/>
            <a:r>
              <a:rPr lang="zh-TW" altLang="zh-TW" sz="4000" b="1" dirty="0" smtClean="0">
                <a:solidFill>
                  <a:srgbClr val="C01200"/>
                </a:solidFill>
                <a:latin typeface="華康行書體" pitchFamily="65" charset="-120"/>
                <a:ea typeface="華康行書體" pitchFamily="65" charset="-120"/>
              </a:rPr>
              <a:t>「反省使人進步，有反省才有悔悟，有悔悟才會有進步，將來才能成功。」</a:t>
            </a:r>
            <a:endParaRPr lang="zh-TW" altLang="zh-TW" sz="4000" b="1" dirty="0">
              <a:solidFill>
                <a:srgbClr val="C01200"/>
              </a:solidFill>
              <a:latin typeface="華康行書體" pitchFamily="65" charset="-120"/>
              <a:ea typeface="華康行書體" pitchFamily="65" charset="-120"/>
            </a:endParaRPr>
          </a:p>
        </p:txBody>
      </p:sp>
      <p:pic>
        <p:nvPicPr>
          <p:cNvPr id="8" name="Picture 2" descr="C:\Users\Administrator\Pictures\Microsoft 多媒體藝廊\j0441382.png"/>
          <p:cNvPicPr>
            <a:picLocks noChangeAspect="1" noChangeArrowheads="1"/>
          </p:cNvPicPr>
          <p:nvPr/>
        </p:nvPicPr>
        <p:blipFill>
          <a:blip r:embed="rId2" cstate="print"/>
          <a:srcRect/>
          <a:stretch>
            <a:fillRect/>
          </a:stretch>
        </p:blipFill>
        <p:spPr bwMode="auto">
          <a:xfrm rot="10800000">
            <a:off x="0" y="785794"/>
            <a:ext cx="2428892" cy="242889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642919"/>
            <a:ext cx="7772400" cy="1571635"/>
          </a:xfrm>
        </p:spPr>
        <p:txBody>
          <a:bodyPr/>
          <a:lstStyle/>
          <a:p>
            <a:r>
              <a:rPr lang="zh-TW" altLang="en-US" sz="4800" dirty="0" smtClean="0">
                <a:solidFill>
                  <a:srgbClr val="3D4A22"/>
                </a:solidFill>
                <a:latin typeface="華康勘亭流" pitchFamily="65" charset="-120"/>
                <a:ea typeface="華康勘亭流" pitchFamily="65" charset="-120"/>
              </a:rPr>
              <a:t>圖書室周曼玲主任</a:t>
            </a:r>
            <a:r>
              <a:rPr lang="en-US" altLang="zh-TW" sz="4800" dirty="0" smtClean="0">
                <a:solidFill>
                  <a:srgbClr val="3D4A22"/>
                </a:solidFill>
                <a:latin typeface="華康勘亭流" pitchFamily="65" charset="-120"/>
                <a:ea typeface="華康勘亭流" pitchFamily="65" charset="-120"/>
              </a:rPr>
              <a:t/>
            </a:r>
            <a:br>
              <a:rPr lang="en-US" altLang="zh-TW" sz="4800" dirty="0" smtClean="0">
                <a:solidFill>
                  <a:srgbClr val="3D4A22"/>
                </a:solidFill>
                <a:latin typeface="華康勘亭流" pitchFamily="65" charset="-120"/>
                <a:ea typeface="華康勘亭流" pitchFamily="65" charset="-120"/>
              </a:rPr>
            </a:br>
            <a:r>
              <a:rPr lang="zh-TW" altLang="en-US" sz="4800" dirty="0" smtClean="0">
                <a:solidFill>
                  <a:srgbClr val="3D4A22"/>
                </a:solidFill>
                <a:latin typeface="華康勘亭流" pitchFamily="65" charset="-120"/>
                <a:ea typeface="華康勘亭流" pitchFamily="65" charset="-120"/>
              </a:rPr>
              <a:t>給同學的祝福</a:t>
            </a:r>
            <a:endParaRPr lang="zh-TW" altLang="en-US" sz="4800" dirty="0">
              <a:solidFill>
                <a:srgbClr val="3D4A22"/>
              </a:solidFill>
              <a:latin typeface="華康勘亭流" pitchFamily="65" charset="-120"/>
              <a:ea typeface="華康勘亭流" pitchFamily="65" charset="-120"/>
            </a:endParaRPr>
          </a:p>
        </p:txBody>
      </p:sp>
      <p:sp>
        <p:nvSpPr>
          <p:cNvPr id="3" name="副標題 2"/>
          <p:cNvSpPr>
            <a:spLocks noGrp="1"/>
          </p:cNvSpPr>
          <p:nvPr>
            <p:ph type="subTitle" idx="1"/>
          </p:nvPr>
        </p:nvSpPr>
        <p:spPr>
          <a:xfrm>
            <a:off x="1285852" y="2786058"/>
            <a:ext cx="6357982" cy="3071834"/>
          </a:xfrm>
        </p:spPr>
        <p:txBody>
          <a:bodyPr/>
          <a:lstStyle/>
          <a:p>
            <a:r>
              <a:rPr lang="zh-TW" altLang="zh-TW" sz="5400" b="1" dirty="0" smtClean="0">
                <a:solidFill>
                  <a:srgbClr val="C00000"/>
                </a:solidFill>
                <a:latin typeface="華康行書體" pitchFamily="65" charset="-120"/>
                <a:ea typeface="華康行書體" pitchFamily="65" charset="-120"/>
              </a:rPr>
              <a:t>恭喜同學三年有成</a:t>
            </a:r>
            <a:endParaRPr lang="en-US" altLang="zh-TW" sz="5400" b="1" dirty="0" smtClean="0">
              <a:solidFill>
                <a:srgbClr val="C00000"/>
              </a:solidFill>
              <a:latin typeface="華康行書體" pitchFamily="65" charset="-120"/>
              <a:ea typeface="華康行書體" pitchFamily="65" charset="-120"/>
            </a:endParaRPr>
          </a:p>
          <a:p>
            <a:r>
              <a:rPr lang="zh-TW" altLang="zh-TW" sz="5400" b="1" dirty="0" smtClean="0">
                <a:solidFill>
                  <a:srgbClr val="C00000"/>
                </a:solidFill>
                <a:latin typeface="華康行書體" pitchFamily="65" charset="-120"/>
                <a:ea typeface="華康行書體" pitchFamily="65" charset="-120"/>
              </a:rPr>
              <a:t>祝福各位</a:t>
            </a:r>
          </a:p>
          <a:p>
            <a:r>
              <a:rPr lang="zh-TW" altLang="zh-TW" sz="5400" b="1" dirty="0" smtClean="0">
                <a:solidFill>
                  <a:srgbClr val="C00000"/>
                </a:solidFill>
                <a:latin typeface="華康行書體" pitchFamily="65" charset="-120"/>
                <a:ea typeface="華康行書體" pitchFamily="65" charset="-120"/>
              </a:rPr>
              <a:t>一帆風順 前途無量</a:t>
            </a:r>
            <a:endParaRPr lang="zh-TW" altLang="en-US" sz="3200" dirty="0"/>
          </a:p>
        </p:txBody>
      </p:sp>
      <p:pic>
        <p:nvPicPr>
          <p:cNvPr id="8" name="Picture 2" descr="C:\Users\Administrator\Pictures\Microsoft 多媒體藝廊\j0441382.png"/>
          <p:cNvPicPr>
            <a:picLocks noChangeAspect="1" noChangeArrowheads="1"/>
          </p:cNvPicPr>
          <p:nvPr/>
        </p:nvPicPr>
        <p:blipFill>
          <a:blip r:embed="rId2" cstate="print"/>
          <a:srcRect/>
          <a:stretch>
            <a:fillRect/>
          </a:stretch>
        </p:blipFill>
        <p:spPr bwMode="auto">
          <a:xfrm rot="10800000">
            <a:off x="0" y="785794"/>
            <a:ext cx="2428892" cy="242889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rbit_TP10069045">
  <a:themeElements>
    <a:clrScheme name="Default Design 13">
      <a:dk1>
        <a:srgbClr val="003300"/>
      </a:dk1>
      <a:lt1>
        <a:srgbClr val="FFFFFF"/>
      </a:lt1>
      <a:dk2>
        <a:srgbClr val="3A566E"/>
      </a:dk2>
      <a:lt2>
        <a:srgbClr val="808080"/>
      </a:lt2>
      <a:accent1>
        <a:srgbClr val="A6BF73"/>
      </a:accent1>
      <a:accent2>
        <a:srgbClr val="FFFFCC"/>
      </a:accent2>
      <a:accent3>
        <a:srgbClr val="FFFFFF"/>
      </a:accent3>
      <a:accent4>
        <a:srgbClr val="002A00"/>
      </a:accent4>
      <a:accent5>
        <a:srgbClr val="D0DCBC"/>
      </a:accent5>
      <a:accent6>
        <a:srgbClr val="E7E7B9"/>
      </a:accent6>
      <a:hlink>
        <a:srgbClr val="7EA0BC"/>
      </a:hlink>
      <a:folHlink>
        <a:srgbClr val="BF848A"/>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00"/>
        </a:dk1>
        <a:lt1>
          <a:srgbClr val="FFFFFF"/>
        </a:lt1>
        <a:dk2>
          <a:srgbClr val="3A566E"/>
        </a:dk2>
        <a:lt2>
          <a:srgbClr val="808080"/>
        </a:lt2>
        <a:accent1>
          <a:srgbClr val="A6BF73"/>
        </a:accent1>
        <a:accent2>
          <a:srgbClr val="FFFFCC"/>
        </a:accent2>
        <a:accent3>
          <a:srgbClr val="FFFFFF"/>
        </a:accent3>
        <a:accent4>
          <a:srgbClr val="002A00"/>
        </a:accent4>
        <a:accent5>
          <a:srgbClr val="D0DCBC"/>
        </a:accent5>
        <a:accent6>
          <a:srgbClr val="E7E7B9"/>
        </a:accent6>
        <a:hlink>
          <a:srgbClr val="7EA0BC"/>
        </a:hlink>
        <a:folHlink>
          <a:srgbClr val="BF84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軌道設計範本</Template>
  <TotalTime>682</TotalTime>
  <Words>1536</Words>
  <Application>Microsoft Office PowerPoint</Application>
  <PresentationFormat>如螢幕大小 (4:3)</PresentationFormat>
  <Paragraphs>181</Paragraphs>
  <Slides>50</Slides>
  <Notes>8</Notes>
  <HiddenSlides>0</HiddenSlides>
  <MMClips>0</MMClips>
  <ScaleCrop>false</ScaleCrop>
  <HeadingPairs>
    <vt:vector size="4" baseType="variant">
      <vt:variant>
        <vt:lpstr>佈景主題</vt:lpstr>
      </vt:variant>
      <vt:variant>
        <vt:i4>1</vt:i4>
      </vt:variant>
      <vt:variant>
        <vt:lpstr>投影片標題</vt:lpstr>
      </vt:variant>
      <vt:variant>
        <vt:i4>50</vt:i4>
      </vt:variant>
    </vt:vector>
  </HeadingPairs>
  <TitlesOfParts>
    <vt:vector size="51" baseType="lpstr">
      <vt:lpstr>Orbit_TP10069045</vt:lpstr>
      <vt:lpstr>綺麗人生</vt:lpstr>
      <vt:lpstr>投影片 2</vt:lpstr>
      <vt:lpstr>教務處柯文柔主任 給同學的祝福</vt:lpstr>
      <vt:lpstr>學務處張東勇主任 給同學的祝福</vt:lpstr>
      <vt:lpstr>總務處李翠容主任 給同學的祝福</vt:lpstr>
      <vt:lpstr>總務處李翠容主任 給同學的祝福</vt:lpstr>
      <vt:lpstr>總務處李翠容主任 給同學的祝福</vt:lpstr>
      <vt:lpstr>總務處李翠容主任 給同學的祝福</vt:lpstr>
      <vt:lpstr>圖書室周曼玲主任 給同學的祝福</vt:lpstr>
      <vt:lpstr>輔導室蔡麗瑱主任 給同學的祝福</vt:lpstr>
      <vt:lpstr>投影片 11</vt:lpstr>
      <vt:lpstr>投影片 12</vt:lpstr>
      <vt:lpstr>投影片 13</vt:lpstr>
      <vt:lpstr>教學組林秀濃組長 給同學</vt:lpstr>
      <vt:lpstr>註冊組 陳昭男組長 給同學的祝福</vt:lpstr>
      <vt:lpstr>設備組 顏俊雄組長 給同學的祝福</vt:lpstr>
      <vt:lpstr>資訊組陳俊宇組長 給同學的祝福</vt:lpstr>
      <vt:lpstr>研發組朱哲民組長 給同學的祝福</vt:lpstr>
      <vt:lpstr>訓育組雷遠郎組長 給同學的祝福</vt:lpstr>
      <vt:lpstr>生輔組常國屏教官 給同學的祝福</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生輔組李博文教官 給同學的祝福</vt:lpstr>
      <vt:lpstr>投影片 32</vt:lpstr>
      <vt:lpstr>投影片 33</vt:lpstr>
      <vt:lpstr>投影片 34</vt:lpstr>
      <vt:lpstr>投影片 35</vt:lpstr>
      <vt:lpstr>投影片 36</vt:lpstr>
      <vt:lpstr>投影片 37</vt:lpstr>
      <vt:lpstr>投影片 38</vt:lpstr>
      <vt:lpstr>投影片 39</vt:lpstr>
      <vt:lpstr>投影片 40</vt:lpstr>
      <vt:lpstr>投影片 41</vt:lpstr>
      <vt:lpstr>投影片 42</vt:lpstr>
      <vt:lpstr>投影片 43</vt:lpstr>
      <vt:lpstr>投影片 44</vt:lpstr>
      <vt:lpstr>投影片 45</vt:lpstr>
      <vt:lpstr>生教組劉群光組長 給同學的祝福</vt:lpstr>
      <vt:lpstr>體育組薛兆宏組長 給同學的祝福</vt:lpstr>
      <vt:lpstr>投影片 48</vt:lpstr>
      <vt:lpstr>珍惜每一刻</vt:lpstr>
      <vt:lpstr>投影片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綺麗人生</dc:title>
  <dc:creator>AAA</dc:creator>
  <cp:lastModifiedBy>AAA</cp:lastModifiedBy>
  <cp:revision>88</cp:revision>
  <dcterms:created xsi:type="dcterms:W3CDTF">2010-04-07T02:24:43Z</dcterms:created>
  <dcterms:modified xsi:type="dcterms:W3CDTF">2011-03-31T02:11:14Z</dcterms:modified>
</cp:coreProperties>
</file>