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4" r:id="rId3"/>
    <p:sldId id="285" r:id="rId4"/>
    <p:sldId id="282" r:id="rId5"/>
    <p:sldId id="283" r:id="rId6"/>
    <p:sldId id="281" r:id="rId7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4660"/>
  </p:normalViewPr>
  <p:slideViewPr>
    <p:cSldViewPr>
      <p:cViewPr>
        <p:scale>
          <a:sx n="75" d="100"/>
          <a:sy n="75" d="100"/>
        </p:scale>
        <p:origin x="-57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1F4E-851B-4196-AE45-40E8602FA5DC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F2F61-D5C3-40C1-A587-BC99DD35D5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8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校慶大會晴天版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915816" y="4293096"/>
            <a:ext cx="3168352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操場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矩形 146"/>
          <p:cNvSpPr/>
          <p:nvPr/>
        </p:nvSpPr>
        <p:spPr>
          <a:xfrm>
            <a:off x="971600" y="1844824"/>
            <a:ext cx="5760640" cy="403244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3275856" y="6439078"/>
            <a:ext cx="1296144" cy="4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司令台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16416" y="1268760"/>
            <a:ext cx="803701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625" y="548680"/>
            <a:ext cx="899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勤實樓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圓角矩形 86"/>
          <p:cNvSpPr/>
          <p:nvPr/>
        </p:nvSpPr>
        <p:spPr>
          <a:xfrm>
            <a:off x="1115616" y="0"/>
            <a:ext cx="6876256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週年校慶大會集合位置示意圖（第１階段）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8018759" y="404664"/>
            <a:ext cx="111561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大會開始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聖誕老人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40" name="群組 139"/>
          <p:cNvGrpSpPr/>
          <p:nvPr/>
        </p:nvGrpSpPr>
        <p:grpSpPr>
          <a:xfrm>
            <a:off x="2474878" y="2953910"/>
            <a:ext cx="2741735" cy="2853173"/>
            <a:chOff x="2474878" y="2953910"/>
            <a:chExt cx="2741735" cy="2853173"/>
          </a:xfrm>
        </p:grpSpPr>
        <p:grpSp>
          <p:nvGrpSpPr>
            <p:cNvPr id="5" name="群組 217"/>
            <p:cNvGrpSpPr/>
            <p:nvPr/>
          </p:nvGrpSpPr>
          <p:grpSpPr>
            <a:xfrm>
              <a:off x="4638917" y="5269349"/>
              <a:ext cx="576063" cy="537734"/>
              <a:chOff x="4558019" y="5350030"/>
              <a:chExt cx="576063" cy="454987"/>
            </a:xfrm>
          </p:grpSpPr>
          <p:sp>
            <p:nvSpPr>
              <p:cNvPr id="81" name="圓角矩形 80"/>
              <p:cNvSpPr/>
              <p:nvPr/>
            </p:nvSpPr>
            <p:spPr>
              <a:xfrm>
                <a:off x="4558019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6" name="圓角矩形 85"/>
              <p:cNvSpPr/>
              <p:nvPr/>
            </p:nvSpPr>
            <p:spPr>
              <a:xfrm>
                <a:off x="4558019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6" name="群組 213"/>
            <p:cNvGrpSpPr/>
            <p:nvPr/>
          </p:nvGrpSpPr>
          <p:grpSpPr>
            <a:xfrm>
              <a:off x="4638917" y="4538398"/>
              <a:ext cx="576063" cy="539993"/>
              <a:chOff x="4558019" y="4657405"/>
              <a:chExt cx="576063" cy="456898"/>
            </a:xfrm>
          </p:grpSpPr>
          <p:sp>
            <p:nvSpPr>
              <p:cNvPr id="71" name="圓角矩形 70"/>
              <p:cNvSpPr/>
              <p:nvPr/>
            </p:nvSpPr>
            <p:spPr>
              <a:xfrm>
                <a:off x="4558019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6" name="圓角矩形 75"/>
              <p:cNvSpPr/>
              <p:nvPr/>
            </p:nvSpPr>
            <p:spPr>
              <a:xfrm>
                <a:off x="4558019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7" name="群組 212"/>
            <p:cNvGrpSpPr/>
            <p:nvPr/>
          </p:nvGrpSpPr>
          <p:grpSpPr>
            <a:xfrm>
              <a:off x="4638917" y="3811850"/>
              <a:ext cx="576063" cy="537850"/>
              <a:chOff x="4558019" y="3964457"/>
              <a:chExt cx="576063" cy="455085"/>
            </a:xfrm>
          </p:grpSpPr>
          <p:sp>
            <p:nvSpPr>
              <p:cNvPr id="61" name="圓角矩形 60"/>
              <p:cNvSpPr/>
              <p:nvPr/>
            </p:nvSpPr>
            <p:spPr>
              <a:xfrm>
                <a:off x="4558019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6" name="圓角矩形 65"/>
              <p:cNvSpPr/>
              <p:nvPr/>
            </p:nvSpPr>
            <p:spPr>
              <a:xfrm>
                <a:off x="4558019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1" name="群組 209"/>
            <p:cNvGrpSpPr/>
            <p:nvPr/>
          </p:nvGrpSpPr>
          <p:grpSpPr>
            <a:xfrm>
              <a:off x="4638916" y="2953910"/>
              <a:ext cx="577697" cy="667099"/>
              <a:chOff x="4558018" y="3167605"/>
              <a:chExt cx="577697" cy="564445"/>
            </a:xfrm>
          </p:grpSpPr>
          <p:sp>
            <p:nvSpPr>
              <p:cNvPr id="45" name="圓角矩形 44"/>
              <p:cNvSpPr/>
              <p:nvPr/>
            </p:nvSpPr>
            <p:spPr>
              <a:xfrm>
                <a:off x="4558018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4558019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6" name="圓角矩形 55"/>
              <p:cNvSpPr/>
              <p:nvPr/>
            </p:nvSpPr>
            <p:spPr>
              <a:xfrm>
                <a:off x="4558019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4" name="群組 222"/>
            <p:cNvGrpSpPr/>
            <p:nvPr/>
          </p:nvGrpSpPr>
          <p:grpSpPr>
            <a:xfrm>
              <a:off x="3200105" y="5269349"/>
              <a:ext cx="576063" cy="537734"/>
              <a:chOff x="3268740" y="5350030"/>
              <a:chExt cx="576063" cy="454987"/>
            </a:xfrm>
          </p:grpSpPr>
          <p:sp>
            <p:nvSpPr>
              <p:cNvPr id="79" name="圓角矩形 78"/>
              <p:cNvSpPr/>
              <p:nvPr/>
            </p:nvSpPr>
            <p:spPr>
              <a:xfrm>
                <a:off x="326874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4" name="圓角矩形 83"/>
              <p:cNvSpPr/>
              <p:nvPr/>
            </p:nvSpPr>
            <p:spPr>
              <a:xfrm>
                <a:off x="326874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5" name="群組 223"/>
            <p:cNvGrpSpPr/>
            <p:nvPr/>
          </p:nvGrpSpPr>
          <p:grpSpPr>
            <a:xfrm>
              <a:off x="3200105" y="4538398"/>
              <a:ext cx="576063" cy="539993"/>
              <a:chOff x="3268740" y="4657405"/>
              <a:chExt cx="576063" cy="456898"/>
            </a:xfrm>
          </p:grpSpPr>
          <p:sp>
            <p:nvSpPr>
              <p:cNvPr id="69" name="圓角矩形 68"/>
              <p:cNvSpPr/>
              <p:nvPr/>
            </p:nvSpPr>
            <p:spPr>
              <a:xfrm>
                <a:off x="326874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4" name="圓角矩形 73"/>
              <p:cNvSpPr/>
              <p:nvPr/>
            </p:nvSpPr>
            <p:spPr>
              <a:xfrm>
                <a:off x="326874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6" name="群組 210"/>
            <p:cNvGrpSpPr/>
            <p:nvPr/>
          </p:nvGrpSpPr>
          <p:grpSpPr>
            <a:xfrm>
              <a:off x="3200105" y="3811850"/>
              <a:ext cx="576063" cy="537850"/>
              <a:chOff x="3268740" y="3964457"/>
              <a:chExt cx="576063" cy="455085"/>
            </a:xfrm>
          </p:grpSpPr>
          <p:sp>
            <p:nvSpPr>
              <p:cNvPr id="59" name="圓角矩形 58"/>
              <p:cNvSpPr/>
              <p:nvPr/>
            </p:nvSpPr>
            <p:spPr>
              <a:xfrm>
                <a:off x="326874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4" name="圓角矩形 63"/>
              <p:cNvSpPr/>
              <p:nvPr/>
            </p:nvSpPr>
            <p:spPr>
              <a:xfrm>
                <a:off x="326874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8" name="群組 208"/>
            <p:cNvGrpSpPr/>
            <p:nvPr/>
          </p:nvGrpSpPr>
          <p:grpSpPr>
            <a:xfrm>
              <a:off x="3200104" y="2953910"/>
              <a:ext cx="577697" cy="667099"/>
              <a:chOff x="3268739" y="3167605"/>
              <a:chExt cx="577697" cy="564445"/>
            </a:xfrm>
          </p:grpSpPr>
          <p:sp>
            <p:nvSpPr>
              <p:cNvPr id="43" name="圓角矩形 42"/>
              <p:cNvSpPr/>
              <p:nvPr/>
            </p:nvSpPr>
            <p:spPr>
              <a:xfrm>
                <a:off x="326873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326874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26874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0" name="群組 216"/>
            <p:cNvGrpSpPr/>
            <p:nvPr/>
          </p:nvGrpSpPr>
          <p:grpSpPr>
            <a:xfrm>
              <a:off x="3919320" y="5269349"/>
              <a:ext cx="576063" cy="537734"/>
              <a:chOff x="3916430" y="5350030"/>
              <a:chExt cx="576063" cy="454987"/>
            </a:xfrm>
          </p:grpSpPr>
          <p:sp>
            <p:nvSpPr>
              <p:cNvPr id="80" name="圓角矩形 79"/>
              <p:cNvSpPr/>
              <p:nvPr/>
            </p:nvSpPr>
            <p:spPr>
              <a:xfrm>
                <a:off x="391643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5" name="圓角矩形 84"/>
              <p:cNvSpPr/>
              <p:nvPr/>
            </p:nvSpPr>
            <p:spPr>
              <a:xfrm>
                <a:off x="391643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1" name="群組 214"/>
            <p:cNvGrpSpPr/>
            <p:nvPr/>
          </p:nvGrpSpPr>
          <p:grpSpPr>
            <a:xfrm>
              <a:off x="3919320" y="4538398"/>
              <a:ext cx="576063" cy="539993"/>
              <a:chOff x="3916430" y="4657405"/>
              <a:chExt cx="576063" cy="456898"/>
            </a:xfrm>
          </p:grpSpPr>
          <p:sp>
            <p:nvSpPr>
              <p:cNvPr id="70" name="圓角矩形 69"/>
              <p:cNvSpPr/>
              <p:nvPr/>
            </p:nvSpPr>
            <p:spPr>
              <a:xfrm>
                <a:off x="391643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5" name="圓角矩形 74"/>
              <p:cNvSpPr/>
              <p:nvPr/>
            </p:nvSpPr>
            <p:spPr>
              <a:xfrm>
                <a:off x="391643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2" name="群組 211"/>
            <p:cNvGrpSpPr/>
            <p:nvPr/>
          </p:nvGrpSpPr>
          <p:grpSpPr>
            <a:xfrm>
              <a:off x="3919320" y="3811850"/>
              <a:ext cx="576063" cy="537850"/>
              <a:chOff x="3916430" y="3964457"/>
              <a:chExt cx="576063" cy="455085"/>
            </a:xfrm>
          </p:grpSpPr>
          <p:sp>
            <p:nvSpPr>
              <p:cNvPr id="60" name="圓角矩形 59"/>
              <p:cNvSpPr/>
              <p:nvPr/>
            </p:nvSpPr>
            <p:spPr>
              <a:xfrm>
                <a:off x="391643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5" name="圓角矩形 64"/>
              <p:cNvSpPr/>
              <p:nvPr/>
            </p:nvSpPr>
            <p:spPr>
              <a:xfrm>
                <a:off x="391643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4" name="群組 207"/>
            <p:cNvGrpSpPr/>
            <p:nvPr/>
          </p:nvGrpSpPr>
          <p:grpSpPr>
            <a:xfrm>
              <a:off x="3919319" y="2953910"/>
              <a:ext cx="577697" cy="667099"/>
              <a:chOff x="3916429" y="3167605"/>
              <a:chExt cx="577697" cy="564445"/>
            </a:xfrm>
          </p:grpSpPr>
          <p:sp>
            <p:nvSpPr>
              <p:cNvPr id="44" name="圓角矩形 43"/>
              <p:cNvSpPr/>
              <p:nvPr/>
            </p:nvSpPr>
            <p:spPr>
              <a:xfrm>
                <a:off x="391642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0" name="圓角矩形 49"/>
              <p:cNvSpPr/>
              <p:nvPr/>
            </p:nvSpPr>
            <p:spPr>
              <a:xfrm>
                <a:off x="391643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391643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6" name="群組 203"/>
            <p:cNvGrpSpPr/>
            <p:nvPr/>
          </p:nvGrpSpPr>
          <p:grpSpPr>
            <a:xfrm>
              <a:off x="2474878" y="5269349"/>
              <a:ext cx="576063" cy="537734"/>
              <a:chOff x="2614656" y="5350030"/>
              <a:chExt cx="576063" cy="454987"/>
            </a:xfrm>
          </p:grpSpPr>
          <p:sp>
            <p:nvSpPr>
              <p:cNvPr id="78" name="圓角矩形 77"/>
              <p:cNvSpPr/>
              <p:nvPr/>
            </p:nvSpPr>
            <p:spPr>
              <a:xfrm>
                <a:off x="2614656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3" name="圓角矩形 82"/>
              <p:cNvSpPr/>
              <p:nvPr/>
            </p:nvSpPr>
            <p:spPr>
              <a:xfrm>
                <a:off x="2614656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7" name="群組 204"/>
            <p:cNvGrpSpPr/>
            <p:nvPr/>
          </p:nvGrpSpPr>
          <p:grpSpPr>
            <a:xfrm>
              <a:off x="2474878" y="4538398"/>
              <a:ext cx="576063" cy="539993"/>
              <a:chOff x="2614656" y="4657405"/>
              <a:chExt cx="576063" cy="456898"/>
            </a:xfrm>
          </p:grpSpPr>
          <p:sp>
            <p:nvSpPr>
              <p:cNvPr id="68" name="圓角矩形 67"/>
              <p:cNvSpPr/>
              <p:nvPr/>
            </p:nvSpPr>
            <p:spPr>
              <a:xfrm>
                <a:off x="2614656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3" name="圓角矩形 72"/>
              <p:cNvSpPr/>
              <p:nvPr/>
            </p:nvSpPr>
            <p:spPr>
              <a:xfrm>
                <a:off x="2614656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8" name="群組 205"/>
            <p:cNvGrpSpPr/>
            <p:nvPr/>
          </p:nvGrpSpPr>
          <p:grpSpPr>
            <a:xfrm>
              <a:off x="2474878" y="3811850"/>
              <a:ext cx="576063" cy="537850"/>
              <a:chOff x="2614656" y="3964457"/>
              <a:chExt cx="576063" cy="455085"/>
            </a:xfrm>
          </p:grpSpPr>
          <p:sp>
            <p:nvSpPr>
              <p:cNvPr id="58" name="圓角矩形 57"/>
              <p:cNvSpPr/>
              <p:nvPr/>
            </p:nvSpPr>
            <p:spPr>
              <a:xfrm>
                <a:off x="2614656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3" name="圓角矩形 62"/>
              <p:cNvSpPr/>
              <p:nvPr/>
            </p:nvSpPr>
            <p:spPr>
              <a:xfrm>
                <a:off x="2614656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30" name="群組 206"/>
            <p:cNvGrpSpPr/>
            <p:nvPr/>
          </p:nvGrpSpPr>
          <p:grpSpPr>
            <a:xfrm>
              <a:off x="2474878" y="2953910"/>
              <a:ext cx="577697" cy="667099"/>
              <a:chOff x="2614656" y="3167605"/>
              <a:chExt cx="577697" cy="564445"/>
            </a:xfrm>
          </p:grpSpPr>
          <p:sp>
            <p:nvSpPr>
              <p:cNvPr id="42" name="圓角矩形 41"/>
              <p:cNvSpPr/>
              <p:nvPr/>
            </p:nvSpPr>
            <p:spPr>
              <a:xfrm>
                <a:off x="2614656" y="3167605"/>
                <a:ext cx="577697" cy="10263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2614656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3" name="圓角矩形 52"/>
              <p:cNvSpPr/>
              <p:nvPr/>
            </p:nvSpPr>
            <p:spPr>
              <a:xfrm>
                <a:off x="2614656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41" name="群組 140"/>
          <p:cNvGrpSpPr/>
          <p:nvPr/>
        </p:nvGrpSpPr>
        <p:grpSpPr>
          <a:xfrm>
            <a:off x="1043608" y="2204864"/>
            <a:ext cx="5616624" cy="3602219"/>
            <a:chOff x="1043608" y="2204864"/>
            <a:chExt cx="5616624" cy="3602219"/>
          </a:xfrm>
        </p:grpSpPr>
        <p:sp>
          <p:nvSpPr>
            <p:cNvPr id="67" name="圓角矩形 66"/>
            <p:cNvSpPr/>
            <p:nvPr/>
          </p:nvSpPr>
          <p:spPr>
            <a:xfrm>
              <a:off x="5364088" y="2208392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6" name="圓角矩形 95"/>
            <p:cNvSpPr/>
            <p:nvPr/>
          </p:nvSpPr>
          <p:spPr>
            <a:xfrm>
              <a:off x="6080632" y="5261225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三誠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5" name="圓角矩形 94"/>
            <p:cNvSpPr/>
            <p:nvPr/>
          </p:nvSpPr>
          <p:spPr>
            <a:xfrm>
              <a:off x="6080632" y="4532533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>
            <a:xfrm>
              <a:off x="6080632" y="3803842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082161" y="2204864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6082161" y="3075151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8" name="群組 202"/>
            <p:cNvGrpSpPr/>
            <p:nvPr/>
          </p:nvGrpSpPr>
          <p:grpSpPr>
            <a:xfrm>
              <a:off x="3923929" y="2210731"/>
              <a:ext cx="576063" cy="539992"/>
              <a:chOff x="4572000" y="2399632"/>
              <a:chExt cx="576063" cy="456897"/>
            </a:xfrm>
          </p:grpSpPr>
          <p:sp>
            <p:nvSpPr>
              <p:cNvPr id="110" name="圓角矩形 109"/>
              <p:cNvSpPr/>
              <p:nvPr/>
            </p:nvSpPr>
            <p:spPr>
              <a:xfrm>
                <a:off x="4572000" y="239963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1" name="圓角矩形 110"/>
              <p:cNvSpPr/>
              <p:nvPr/>
            </p:nvSpPr>
            <p:spPr>
              <a:xfrm>
                <a:off x="4572000" y="2628436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" name="群組 200"/>
            <p:cNvGrpSpPr/>
            <p:nvPr/>
          </p:nvGrpSpPr>
          <p:grpSpPr>
            <a:xfrm>
              <a:off x="2478252" y="2205239"/>
              <a:ext cx="576063" cy="545484"/>
              <a:chOff x="3275856" y="2461777"/>
              <a:chExt cx="576063" cy="461544"/>
            </a:xfrm>
          </p:grpSpPr>
          <p:sp>
            <p:nvSpPr>
              <p:cNvPr id="101" name="圓角矩形 100"/>
              <p:cNvSpPr/>
              <p:nvPr/>
            </p:nvSpPr>
            <p:spPr>
              <a:xfrm>
                <a:off x="3275856" y="2461777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2" name="圓角矩形 101"/>
              <p:cNvSpPr/>
              <p:nvPr/>
            </p:nvSpPr>
            <p:spPr>
              <a:xfrm>
                <a:off x="3275856" y="269522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3" name="群組 201"/>
            <p:cNvGrpSpPr/>
            <p:nvPr/>
          </p:nvGrpSpPr>
          <p:grpSpPr>
            <a:xfrm>
              <a:off x="3197849" y="2205365"/>
              <a:ext cx="576063" cy="545357"/>
              <a:chOff x="3923928" y="2380048"/>
              <a:chExt cx="576063" cy="461437"/>
            </a:xfrm>
          </p:grpSpPr>
          <p:sp>
            <p:nvSpPr>
              <p:cNvPr id="103" name="圓角矩形 102"/>
              <p:cNvSpPr/>
              <p:nvPr/>
            </p:nvSpPr>
            <p:spPr>
              <a:xfrm>
                <a:off x="3923928" y="238004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9" name="圓角矩形 108"/>
              <p:cNvSpPr/>
              <p:nvPr/>
            </p:nvSpPr>
            <p:spPr>
              <a:xfrm>
                <a:off x="3923928" y="261339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88" name="圓角矩形 87"/>
            <p:cNvSpPr/>
            <p:nvPr/>
          </p:nvSpPr>
          <p:spPr>
            <a:xfrm>
              <a:off x="1043608" y="5261225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1043608" y="4532533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1043608" y="3803842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九義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24" name="群組 191"/>
            <p:cNvGrpSpPr/>
            <p:nvPr/>
          </p:nvGrpSpPr>
          <p:grpSpPr>
            <a:xfrm>
              <a:off x="1043608" y="3068960"/>
              <a:ext cx="579600" cy="545484"/>
              <a:chOff x="1043608" y="2461777"/>
              <a:chExt cx="720000" cy="461544"/>
            </a:xfrm>
          </p:grpSpPr>
          <p:sp>
            <p:nvSpPr>
              <p:cNvPr id="130" name="圓角矩形 129"/>
              <p:cNvSpPr/>
              <p:nvPr/>
            </p:nvSpPr>
            <p:spPr>
              <a:xfrm>
                <a:off x="1043608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1" name="圓角矩形 130"/>
              <p:cNvSpPr/>
              <p:nvPr/>
            </p:nvSpPr>
            <p:spPr>
              <a:xfrm>
                <a:off x="1043608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25" name="群組 192"/>
            <p:cNvGrpSpPr/>
            <p:nvPr/>
          </p:nvGrpSpPr>
          <p:grpSpPr>
            <a:xfrm>
              <a:off x="1763688" y="3068960"/>
              <a:ext cx="579600" cy="545238"/>
              <a:chOff x="1043608" y="3280350"/>
              <a:chExt cx="720000" cy="461336"/>
            </a:xfrm>
          </p:grpSpPr>
          <p:sp>
            <p:nvSpPr>
              <p:cNvPr id="132" name="圓角矩形 131"/>
              <p:cNvSpPr/>
              <p:nvPr/>
            </p:nvSpPr>
            <p:spPr>
              <a:xfrm>
                <a:off x="1043608" y="328035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3" name="圓角矩形 132"/>
              <p:cNvSpPr/>
              <p:nvPr/>
            </p:nvSpPr>
            <p:spPr>
              <a:xfrm>
                <a:off x="1043608" y="3513593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35" name="群組 134"/>
            <p:cNvGrpSpPr/>
            <p:nvPr/>
          </p:nvGrpSpPr>
          <p:grpSpPr>
            <a:xfrm>
              <a:off x="5364996" y="5268838"/>
              <a:ext cx="579535" cy="536095"/>
              <a:chOff x="5364996" y="5120740"/>
              <a:chExt cx="579535" cy="686343"/>
            </a:xfrm>
          </p:grpSpPr>
          <p:sp>
            <p:nvSpPr>
              <p:cNvPr id="116" name="圓角矩形 115"/>
              <p:cNvSpPr/>
              <p:nvPr/>
            </p:nvSpPr>
            <p:spPr>
              <a:xfrm>
                <a:off x="5364996" y="5354797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12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7" name="圓角矩形 116"/>
              <p:cNvSpPr/>
              <p:nvPr/>
            </p:nvSpPr>
            <p:spPr>
              <a:xfrm>
                <a:off x="5364996" y="5578990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12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5" name="圓角矩形 114"/>
              <p:cNvSpPr/>
              <p:nvPr/>
            </p:nvSpPr>
            <p:spPr>
              <a:xfrm>
                <a:off x="5364996" y="5120740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一勤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36" name="群組 135"/>
            <p:cNvGrpSpPr/>
            <p:nvPr/>
          </p:nvGrpSpPr>
          <p:grpSpPr>
            <a:xfrm>
              <a:off x="5364996" y="4546386"/>
              <a:ext cx="579535" cy="536095"/>
              <a:chOff x="5364996" y="4491780"/>
              <a:chExt cx="579535" cy="685467"/>
            </a:xfrm>
          </p:grpSpPr>
          <p:sp>
            <p:nvSpPr>
              <p:cNvPr id="114" name="圓角矩形 113"/>
              <p:cNvSpPr/>
              <p:nvPr/>
            </p:nvSpPr>
            <p:spPr>
              <a:xfrm>
                <a:off x="5364996" y="4949154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grpSp>
            <p:nvGrpSpPr>
              <p:cNvPr id="226" name="群組 195"/>
              <p:cNvGrpSpPr/>
              <p:nvPr/>
            </p:nvGrpSpPr>
            <p:grpSpPr>
              <a:xfrm>
                <a:off x="5364996" y="4491780"/>
                <a:ext cx="579535" cy="457008"/>
                <a:chOff x="5293696" y="3999345"/>
                <a:chExt cx="720000" cy="457008"/>
              </a:xfrm>
            </p:grpSpPr>
            <p:sp>
              <p:nvSpPr>
                <p:cNvPr id="99" name="圓角矩形 98"/>
                <p:cNvSpPr/>
                <p:nvPr/>
              </p:nvSpPr>
              <p:spPr>
                <a:xfrm>
                  <a:off x="5293696" y="3999345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一仁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15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00" name="圓角矩形 99"/>
                <p:cNvSpPr/>
                <p:nvPr/>
              </p:nvSpPr>
              <p:spPr>
                <a:xfrm>
                  <a:off x="5293696" y="4228260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一智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16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</p:grpSp>
        <p:grpSp>
          <p:nvGrpSpPr>
            <p:cNvPr id="227" name="群組 193"/>
            <p:cNvGrpSpPr/>
            <p:nvPr/>
          </p:nvGrpSpPr>
          <p:grpSpPr>
            <a:xfrm>
              <a:off x="4644008" y="2204864"/>
              <a:ext cx="579600" cy="545484"/>
              <a:chOff x="5220071" y="2461777"/>
              <a:chExt cx="720081" cy="461544"/>
            </a:xfrm>
          </p:grpSpPr>
          <p:sp>
            <p:nvSpPr>
              <p:cNvPr id="112" name="圓角矩形 111"/>
              <p:cNvSpPr/>
              <p:nvPr/>
            </p:nvSpPr>
            <p:spPr>
              <a:xfrm>
                <a:off x="5220152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3" name="圓角矩形 112"/>
              <p:cNvSpPr/>
              <p:nvPr/>
            </p:nvSpPr>
            <p:spPr>
              <a:xfrm>
                <a:off x="5220071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19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98" name="圓角矩形 97"/>
            <p:cNvSpPr/>
            <p:nvPr/>
          </p:nvSpPr>
          <p:spPr>
            <a:xfrm>
              <a:off x="5364996" y="4088591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7" name="圓角矩形 96"/>
            <p:cNvSpPr/>
            <p:nvPr/>
          </p:nvSpPr>
          <p:spPr>
            <a:xfrm>
              <a:off x="5364088" y="3078485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13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2" name="圓角矩形 121"/>
            <p:cNvSpPr/>
            <p:nvPr/>
          </p:nvSpPr>
          <p:spPr>
            <a:xfrm>
              <a:off x="1763050" y="480776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138" name="群組 137"/>
            <p:cNvGrpSpPr/>
            <p:nvPr/>
          </p:nvGrpSpPr>
          <p:grpSpPr>
            <a:xfrm>
              <a:off x="1763050" y="5268838"/>
              <a:ext cx="575729" cy="536095"/>
              <a:chOff x="1763050" y="5129883"/>
              <a:chExt cx="575729" cy="677200"/>
            </a:xfrm>
          </p:grpSpPr>
          <p:grpSp>
            <p:nvGrpSpPr>
              <p:cNvPr id="231" name="群組 218"/>
              <p:cNvGrpSpPr/>
              <p:nvPr/>
            </p:nvGrpSpPr>
            <p:grpSpPr>
              <a:xfrm>
                <a:off x="1763050" y="5354797"/>
                <a:ext cx="575729" cy="452286"/>
                <a:chOff x="1835696" y="5354797"/>
                <a:chExt cx="720000" cy="452286"/>
              </a:xfrm>
            </p:grpSpPr>
            <p:sp>
              <p:nvSpPr>
                <p:cNvPr id="124" name="圓角矩形 123"/>
                <p:cNvSpPr/>
                <p:nvPr/>
              </p:nvSpPr>
              <p:spPr>
                <a:xfrm>
                  <a:off x="1835696" y="5354797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二愛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13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25" name="圓角矩形 124"/>
                <p:cNvSpPr/>
                <p:nvPr/>
              </p:nvSpPr>
              <p:spPr>
                <a:xfrm>
                  <a:off x="1835696" y="5578990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二誠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10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sp>
            <p:nvSpPr>
              <p:cNvPr id="123" name="圓角矩形 122"/>
              <p:cNvSpPr/>
              <p:nvPr/>
            </p:nvSpPr>
            <p:spPr>
              <a:xfrm>
                <a:off x="1763050" y="5129883"/>
                <a:ext cx="575729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二勤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0" name="圓角矩形 119"/>
            <p:cNvSpPr/>
            <p:nvPr/>
          </p:nvSpPr>
          <p:spPr>
            <a:xfrm>
              <a:off x="1759243" y="407958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1" name="圓角矩形 120"/>
            <p:cNvSpPr/>
            <p:nvPr/>
          </p:nvSpPr>
          <p:spPr>
            <a:xfrm>
              <a:off x="1759243" y="4537381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34" name="群組 198"/>
            <p:cNvGrpSpPr/>
            <p:nvPr/>
          </p:nvGrpSpPr>
          <p:grpSpPr>
            <a:xfrm>
              <a:off x="1763688" y="2204864"/>
              <a:ext cx="575729" cy="540749"/>
              <a:chOff x="1835696" y="2480827"/>
              <a:chExt cx="720000" cy="457538"/>
            </a:xfrm>
          </p:grpSpPr>
          <p:sp>
            <p:nvSpPr>
              <p:cNvPr id="128" name="圓角矩形 127"/>
              <p:cNvSpPr/>
              <p:nvPr/>
            </p:nvSpPr>
            <p:spPr>
              <a:xfrm>
                <a:off x="1835696" y="248082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29" name="圓角矩形 128"/>
              <p:cNvSpPr/>
              <p:nvPr/>
            </p:nvSpPr>
            <p:spPr>
              <a:xfrm>
                <a:off x="1835696" y="2710272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6" name="圓角矩形 125"/>
            <p:cNvSpPr/>
            <p:nvPr/>
          </p:nvSpPr>
          <p:spPr>
            <a:xfrm>
              <a:off x="5364088" y="3356992"/>
              <a:ext cx="576063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8" name="圓角矩形 117"/>
            <p:cNvSpPr/>
            <p:nvPr/>
          </p:nvSpPr>
          <p:spPr>
            <a:xfrm>
              <a:off x="5364088" y="3817615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14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9" name="圓角矩形 118"/>
            <p:cNvSpPr/>
            <p:nvPr/>
          </p:nvSpPr>
          <p:spPr>
            <a:xfrm>
              <a:off x="1759243" y="3810010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11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7" name="圓角矩形 126"/>
            <p:cNvSpPr/>
            <p:nvPr/>
          </p:nvSpPr>
          <p:spPr>
            <a:xfrm>
              <a:off x="1043608" y="2473253"/>
              <a:ext cx="576063" cy="2695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18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4" name="圓角矩形 133"/>
            <p:cNvSpPr/>
            <p:nvPr/>
          </p:nvSpPr>
          <p:spPr>
            <a:xfrm>
              <a:off x="5364088" y="2953519"/>
              <a:ext cx="575729" cy="1276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6</a:t>
              </a:r>
              <a:endParaRPr lang="zh-TW" altLang="en-US" sz="7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89" name="矩形圖說文字 188"/>
          <p:cNvSpPr/>
          <p:nvPr/>
        </p:nvSpPr>
        <p:spPr>
          <a:xfrm>
            <a:off x="395536" y="1268760"/>
            <a:ext cx="3700214" cy="576064"/>
          </a:xfrm>
          <a:prstGeom prst="wedgeRectCallout">
            <a:avLst>
              <a:gd name="adj1" fmla="val 13945"/>
              <a:gd name="adj2" fmla="val 1071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七、八、九直、高一、二人數已扣除班級公差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人，但未扣除校部公差若干。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" name="矩形圖說文字 142"/>
          <p:cNvSpPr/>
          <p:nvPr/>
        </p:nvSpPr>
        <p:spPr>
          <a:xfrm>
            <a:off x="5868144" y="1268760"/>
            <a:ext cx="2232248" cy="576064"/>
          </a:xfrm>
          <a:prstGeom prst="wedgeRectCallout">
            <a:avLst>
              <a:gd name="adj1" fmla="val -22648"/>
              <a:gd name="adj2" fmla="val 988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高三、九外及各班非表演人員，列隊於外側。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4" name="矩形圖說文字 143"/>
          <p:cNvSpPr/>
          <p:nvPr/>
        </p:nvSpPr>
        <p:spPr>
          <a:xfrm>
            <a:off x="7092280" y="4581128"/>
            <a:ext cx="1008112" cy="1008112"/>
          </a:xfrm>
          <a:prstGeom prst="wedgeRectCallout">
            <a:avLst>
              <a:gd name="adj1" fmla="val -81113"/>
              <a:gd name="adj2" fmla="val -892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虛線內為草皮，外為磚道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" name="矩形圖說文字 144"/>
          <p:cNvSpPr/>
          <p:nvPr/>
        </p:nvSpPr>
        <p:spPr>
          <a:xfrm>
            <a:off x="5436096" y="6237312"/>
            <a:ext cx="2664296" cy="504056"/>
          </a:xfrm>
          <a:prstGeom prst="wedgeRectCallout">
            <a:avLst>
              <a:gd name="adj1" fmla="val -84314"/>
              <a:gd name="adj2" fmla="val -1289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伍正面，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排，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人。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兩個班，共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48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人。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6" name="矩形圖說文字 145"/>
          <p:cNvSpPr/>
          <p:nvPr/>
        </p:nvSpPr>
        <p:spPr>
          <a:xfrm>
            <a:off x="1115616" y="6093296"/>
            <a:ext cx="2016224" cy="576064"/>
          </a:xfrm>
          <a:prstGeom prst="wedgeRectCallout">
            <a:avLst>
              <a:gd name="adj1" fmla="val 87379"/>
              <a:gd name="adj2" fmla="val -995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表演騎馬舞同學列隊於內側。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1619672" y="502246"/>
            <a:ext cx="4752528" cy="315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籃  球  場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9" name="橢圓 138"/>
          <p:cNvSpPr/>
          <p:nvPr/>
        </p:nvSpPr>
        <p:spPr>
          <a:xfrm>
            <a:off x="35496" y="72008"/>
            <a:ext cx="432048" cy="404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93" grpId="0" animBg="1"/>
      <p:bldP spid="189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矩形 146"/>
          <p:cNvSpPr/>
          <p:nvPr/>
        </p:nvSpPr>
        <p:spPr>
          <a:xfrm>
            <a:off x="971600" y="1844824"/>
            <a:ext cx="5760640" cy="403244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3275856" y="6439078"/>
            <a:ext cx="1296144" cy="4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司令台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16416" y="1268760"/>
            <a:ext cx="803701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625" y="548680"/>
            <a:ext cx="899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勤實樓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圓角矩形 86"/>
          <p:cNvSpPr/>
          <p:nvPr/>
        </p:nvSpPr>
        <p:spPr>
          <a:xfrm>
            <a:off x="1115616" y="0"/>
            <a:ext cx="6876256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週年校慶大會集合位置示意圖（第１階段）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8018759" y="404664"/>
            <a:ext cx="111561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大會開始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聖誕老人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139"/>
          <p:cNvGrpSpPr/>
          <p:nvPr/>
        </p:nvGrpSpPr>
        <p:grpSpPr>
          <a:xfrm>
            <a:off x="2474878" y="2953910"/>
            <a:ext cx="2741735" cy="2853173"/>
            <a:chOff x="2474878" y="2953910"/>
            <a:chExt cx="2741735" cy="2853173"/>
          </a:xfrm>
        </p:grpSpPr>
        <p:grpSp>
          <p:nvGrpSpPr>
            <p:cNvPr id="3" name="群組 217"/>
            <p:cNvGrpSpPr/>
            <p:nvPr/>
          </p:nvGrpSpPr>
          <p:grpSpPr>
            <a:xfrm>
              <a:off x="4638917" y="5269349"/>
              <a:ext cx="576063" cy="537734"/>
              <a:chOff x="4558019" y="5350030"/>
              <a:chExt cx="576063" cy="454987"/>
            </a:xfrm>
          </p:grpSpPr>
          <p:sp>
            <p:nvSpPr>
              <p:cNvPr id="81" name="圓角矩形 80"/>
              <p:cNvSpPr/>
              <p:nvPr/>
            </p:nvSpPr>
            <p:spPr>
              <a:xfrm>
                <a:off x="4558019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6" name="圓角矩形 85"/>
              <p:cNvSpPr/>
              <p:nvPr/>
            </p:nvSpPr>
            <p:spPr>
              <a:xfrm>
                <a:off x="4558019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5" name="群組 213"/>
            <p:cNvGrpSpPr/>
            <p:nvPr/>
          </p:nvGrpSpPr>
          <p:grpSpPr>
            <a:xfrm>
              <a:off x="4638917" y="4538398"/>
              <a:ext cx="576063" cy="539993"/>
              <a:chOff x="4558019" y="4657405"/>
              <a:chExt cx="576063" cy="456898"/>
            </a:xfrm>
          </p:grpSpPr>
          <p:sp>
            <p:nvSpPr>
              <p:cNvPr id="71" name="圓角矩形 70"/>
              <p:cNvSpPr/>
              <p:nvPr/>
            </p:nvSpPr>
            <p:spPr>
              <a:xfrm>
                <a:off x="4558019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6" name="圓角矩形 75"/>
              <p:cNvSpPr/>
              <p:nvPr/>
            </p:nvSpPr>
            <p:spPr>
              <a:xfrm>
                <a:off x="4558019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6" name="群組 212"/>
            <p:cNvGrpSpPr/>
            <p:nvPr/>
          </p:nvGrpSpPr>
          <p:grpSpPr>
            <a:xfrm>
              <a:off x="4638917" y="3811850"/>
              <a:ext cx="576063" cy="537850"/>
              <a:chOff x="4558019" y="3964457"/>
              <a:chExt cx="576063" cy="455085"/>
            </a:xfrm>
          </p:grpSpPr>
          <p:sp>
            <p:nvSpPr>
              <p:cNvPr id="61" name="圓角矩形 60"/>
              <p:cNvSpPr/>
              <p:nvPr/>
            </p:nvSpPr>
            <p:spPr>
              <a:xfrm>
                <a:off x="4558019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6" name="圓角矩形 65"/>
              <p:cNvSpPr/>
              <p:nvPr/>
            </p:nvSpPr>
            <p:spPr>
              <a:xfrm>
                <a:off x="4558019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7" name="群組 209"/>
            <p:cNvGrpSpPr/>
            <p:nvPr/>
          </p:nvGrpSpPr>
          <p:grpSpPr>
            <a:xfrm>
              <a:off x="4638916" y="2953910"/>
              <a:ext cx="577697" cy="667099"/>
              <a:chOff x="4558018" y="3167605"/>
              <a:chExt cx="577697" cy="564445"/>
            </a:xfrm>
          </p:grpSpPr>
          <p:sp>
            <p:nvSpPr>
              <p:cNvPr id="45" name="圓角矩形 44"/>
              <p:cNvSpPr/>
              <p:nvPr/>
            </p:nvSpPr>
            <p:spPr>
              <a:xfrm>
                <a:off x="4558018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4558019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6" name="圓角矩形 55"/>
              <p:cNvSpPr/>
              <p:nvPr/>
            </p:nvSpPr>
            <p:spPr>
              <a:xfrm>
                <a:off x="4558019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8" name="群組 222"/>
            <p:cNvGrpSpPr/>
            <p:nvPr/>
          </p:nvGrpSpPr>
          <p:grpSpPr>
            <a:xfrm>
              <a:off x="3200105" y="5269349"/>
              <a:ext cx="576063" cy="537734"/>
              <a:chOff x="3268740" y="5350030"/>
              <a:chExt cx="576063" cy="454987"/>
            </a:xfrm>
          </p:grpSpPr>
          <p:sp>
            <p:nvSpPr>
              <p:cNvPr id="79" name="圓角矩形 78"/>
              <p:cNvSpPr/>
              <p:nvPr/>
            </p:nvSpPr>
            <p:spPr>
              <a:xfrm>
                <a:off x="326874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4" name="圓角矩形 83"/>
              <p:cNvSpPr/>
              <p:nvPr/>
            </p:nvSpPr>
            <p:spPr>
              <a:xfrm>
                <a:off x="326874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9" name="群組 223"/>
            <p:cNvGrpSpPr/>
            <p:nvPr/>
          </p:nvGrpSpPr>
          <p:grpSpPr>
            <a:xfrm>
              <a:off x="3200105" y="4538398"/>
              <a:ext cx="576063" cy="539993"/>
              <a:chOff x="3268740" y="4657405"/>
              <a:chExt cx="576063" cy="456898"/>
            </a:xfrm>
          </p:grpSpPr>
          <p:sp>
            <p:nvSpPr>
              <p:cNvPr id="69" name="圓角矩形 68"/>
              <p:cNvSpPr/>
              <p:nvPr/>
            </p:nvSpPr>
            <p:spPr>
              <a:xfrm>
                <a:off x="326874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4" name="圓角矩形 73"/>
              <p:cNvSpPr/>
              <p:nvPr/>
            </p:nvSpPr>
            <p:spPr>
              <a:xfrm>
                <a:off x="326874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1" name="群組 210"/>
            <p:cNvGrpSpPr/>
            <p:nvPr/>
          </p:nvGrpSpPr>
          <p:grpSpPr>
            <a:xfrm>
              <a:off x="3200105" y="3811850"/>
              <a:ext cx="576063" cy="537850"/>
              <a:chOff x="3268740" y="3964457"/>
              <a:chExt cx="576063" cy="455085"/>
            </a:xfrm>
          </p:grpSpPr>
          <p:sp>
            <p:nvSpPr>
              <p:cNvPr id="59" name="圓角矩形 58"/>
              <p:cNvSpPr/>
              <p:nvPr/>
            </p:nvSpPr>
            <p:spPr>
              <a:xfrm>
                <a:off x="326874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4" name="圓角矩形 63"/>
              <p:cNvSpPr/>
              <p:nvPr/>
            </p:nvSpPr>
            <p:spPr>
              <a:xfrm>
                <a:off x="326874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3" name="群組 208"/>
            <p:cNvGrpSpPr/>
            <p:nvPr/>
          </p:nvGrpSpPr>
          <p:grpSpPr>
            <a:xfrm>
              <a:off x="3200104" y="2953910"/>
              <a:ext cx="577697" cy="667099"/>
              <a:chOff x="3268739" y="3167605"/>
              <a:chExt cx="577697" cy="564445"/>
            </a:xfrm>
          </p:grpSpPr>
          <p:sp>
            <p:nvSpPr>
              <p:cNvPr id="43" name="圓角矩形 42"/>
              <p:cNvSpPr/>
              <p:nvPr/>
            </p:nvSpPr>
            <p:spPr>
              <a:xfrm>
                <a:off x="326873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326874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26874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4" name="群組 216"/>
            <p:cNvGrpSpPr/>
            <p:nvPr/>
          </p:nvGrpSpPr>
          <p:grpSpPr>
            <a:xfrm>
              <a:off x="3919320" y="5269349"/>
              <a:ext cx="576063" cy="537734"/>
              <a:chOff x="3916430" y="5350030"/>
              <a:chExt cx="576063" cy="454987"/>
            </a:xfrm>
          </p:grpSpPr>
          <p:sp>
            <p:nvSpPr>
              <p:cNvPr id="80" name="圓角矩形 79"/>
              <p:cNvSpPr/>
              <p:nvPr/>
            </p:nvSpPr>
            <p:spPr>
              <a:xfrm>
                <a:off x="391643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5" name="圓角矩形 84"/>
              <p:cNvSpPr/>
              <p:nvPr/>
            </p:nvSpPr>
            <p:spPr>
              <a:xfrm>
                <a:off x="391643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5" name="群組 214"/>
            <p:cNvGrpSpPr/>
            <p:nvPr/>
          </p:nvGrpSpPr>
          <p:grpSpPr>
            <a:xfrm>
              <a:off x="3919320" y="4538398"/>
              <a:ext cx="576063" cy="539993"/>
              <a:chOff x="3916430" y="4657405"/>
              <a:chExt cx="576063" cy="456898"/>
            </a:xfrm>
          </p:grpSpPr>
          <p:sp>
            <p:nvSpPr>
              <p:cNvPr id="70" name="圓角矩形 69"/>
              <p:cNvSpPr/>
              <p:nvPr/>
            </p:nvSpPr>
            <p:spPr>
              <a:xfrm>
                <a:off x="391643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5" name="圓角矩形 74"/>
              <p:cNvSpPr/>
              <p:nvPr/>
            </p:nvSpPr>
            <p:spPr>
              <a:xfrm>
                <a:off x="391643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6" name="群組 211"/>
            <p:cNvGrpSpPr/>
            <p:nvPr/>
          </p:nvGrpSpPr>
          <p:grpSpPr>
            <a:xfrm>
              <a:off x="3919320" y="3811850"/>
              <a:ext cx="576063" cy="537850"/>
              <a:chOff x="3916430" y="3964457"/>
              <a:chExt cx="576063" cy="455085"/>
            </a:xfrm>
          </p:grpSpPr>
          <p:sp>
            <p:nvSpPr>
              <p:cNvPr id="60" name="圓角矩形 59"/>
              <p:cNvSpPr/>
              <p:nvPr/>
            </p:nvSpPr>
            <p:spPr>
              <a:xfrm>
                <a:off x="391643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5" name="圓角矩形 64"/>
              <p:cNvSpPr/>
              <p:nvPr/>
            </p:nvSpPr>
            <p:spPr>
              <a:xfrm>
                <a:off x="391643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" name="群組 207"/>
            <p:cNvGrpSpPr/>
            <p:nvPr/>
          </p:nvGrpSpPr>
          <p:grpSpPr>
            <a:xfrm>
              <a:off x="3919319" y="2953910"/>
              <a:ext cx="577697" cy="667099"/>
              <a:chOff x="3916429" y="3167605"/>
              <a:chExt cx="577697" cy="564445"/>
            </a:xfrm>
          </p:grpSpPr>
          <p:sp>
            <p:nvSpPr>
              <p:cNvPr id="44" name="圓角矩形 43"/>
              <p:cNvSpPr/>
              <p:nvPr/>
            </p:nvSpPr>
            <p:spPr>
              <a:xfrm>
                <a:off x="391642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0" name="圓角矩形 49"/>
              <p:cNvSpPr/>
              <p:nvPr/>
            </p:nvSpPr>
            <p:spPr>
              <a:xfrm>
                <a:off x="391643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391643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8" name="群組 203"/>
            <p:cNvGrpSpPr/>
            <p:nvPr/>
          </p:nvGrpSpPr>
          <p:grpSpPr>
            <a:xfrm>
              <a:off x="2474878" y="5269349"/>
              <a:ext cx="576063" cy="537734"/>
              <a:chOff x="2614656" y="5350030"/>
              <a:chExt cx="576063" cy="454987"/>
            </a:xfrm>
          </p:grpSpPr>
          <p:sp>
            <p:nvSpPr>
              <p:cNvPr id="78" name="圓角矩形 77"/>
              <p:cNvSpPr/>
              <p:nvPr/>
            </p:nvSpPr>
            <p:spPr>
              <a:xfrm>
                <a:off x="2614656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3" name="圓角矩形 82"/>
              <p:cNvSpPr/>
              <p:nvPr/>
            </p:nvSpPr>
            <p:spPr>
              <a:xfrm>
                <a:off x="2614656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9" name="群組 204"/>
            <p:cNvGrpSpPr/>
            <p:nvPr/>
          </p:nvGrpSpPr>
          <p:grpSpPr>
            <a:xfrm>
              <a:off x="2474878" y="4538398"/>
              <a:ext cx="576063" cy="539993"/>
              <a:chOff x="2614656" y="4657405"/>
              <a:chExt cx="576063" cy="456898"/>
            </a:xfrm>
          </p:grpSpPr>
          <p:sp>
            <p:nvSpPr>
              <p:cNvPr id="68" name="圓角矩形 67"/>
              <p:cNvSpPr/>
              <p:nvPr/>
            </p:nvSpPr>
            <p:spPr>
              <a:xfrm>
                <a:off x="2614656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3" name="圓角矩形 72"/>
              <p:cNvSpPr/>
              <p:nvPr/>
            </p:nvSpPr>
            <p:spPr>
              <a:xfrm>
                <a:off x="2614656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0" name="群組 205"/>
            <p:cNvGrpSpPr/>
            <p:nvPr/>
          </p:nvGrpSpPr>
          <p:grpSpPr>
            <a:xfrm>
              <a:off x="2474878" y="3811850"/>
              <a:ext cx="576063" cy="537850"/>
              <a:chOff x="2614656" y="3964457"/>
              <a:chExt cx="576063" cy="455085"/>
            </a:xfrm>
          </p:grpSpPr>
          <p:sp>
            <p:nvSpPr>
              <p:cNvPr id="58" name="圓角矩形 57"/>
              <p:cNvSpPr/>
              <p:nvPr/>
            </p:nvSpPr>
            <p:spPr>
              <a:xfrm>
                <a:off x="2614656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3" name="圓角矩形 62"/>
              <p:cNvSpPr/>
              <p:nvPr/>
            </p:nvSpPr>
            <p:spPr>
              <a:xfrm>
                <a:off x="2614656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1" name="群組 206"/>
            <p:cNvGrpSpPr/>
            <p:nvPr/>
          </p:nvGrpSpPr>
          <p:grpSpPr>
            <a:xfrm>
              <a:off x="2474878" y="2953910"/>
              <a:ext cx="577697" cy="667099"/>
              <a:chOff x="2614656" y="3167605"/>
              <a:chExt cx="577697" cy="564445"/>
            </a:xfrm>
          </p:grpSpPr>
          <p:sp>
            <p:nvSpPr>
              <p:cNvPr id="42" name="圓角矩形 41"/>
              <p:cNvSpPr/>
              <p:nvPr/>
            </p:nvSpPr>
            <p:spPr>
              <a:xfrm>
                <a:off x="2614656" y="3167605"/>
                <a:ext cx="577697" cy="10263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2614656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3" name="圓角矩形 52"/>
              <p:cNvSpPr/>
              <p:nvPr/>
            </p:nvSpPr>
            <p:spPr>
              <a:xfrm>
                <a:off x="2614656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22" name="群組 140"/>
          <p:cNvGrpSpPr/>
          <p:nvPr/>
        </p:nvGrpSpPr>
        <p:grpSpPr>
          <a:xfrm>
            <a:off x="1043608" y="2204864"/>
            <a:ext cx="5616624" cy="3602219"/>
            <a:chOff x="1043608" y="2204864"/>
            <a:chExt cx="5616624" cy="3602219"/>
          </a:xfrm>
        </p:grpSpPr>
        <p:sp>
          <p:nvSpPr>
            <p:cNvPr id="67" name="圓角矩形 66"/>
            <p:cNvSpPr/>
            <p:nvPr/>
          </p:nvSpPr>
          <p:spPr>
            <a:xfrm>
              <a:off x="5364088" y="2208392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6" name="圓角矩形 95"/>
            <p:cNvSpPr/>
            <p:nvPr/>
          </p:nvSpPr>
          <p:spPr>
            <a:xfrm>
              <a:off x="6080632" y="5261225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三誠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5" name="圓角矩形 94"/>
            <p:cNvSpPr/>
            <p:nvPr/>
          </p:nvSpPr>
          <p:spPr>
            <a:xfrm>
              <a:off x="6080632" y="4532533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>
            <a:xfrm>
              <a:off x="6080632" y="3803842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2" name="圓角矩形 71"/>
            <p:cNvSpPr/>
            <p:nvPr/>
          </p:nvSpPr>
          <p:spPr>
            <a:xfrm>
              <a:off x="6082161" y="2204864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6082161" y="3075151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3" name="群組 202"/>
            <p:cNvGrpSpPr/>
            <p:nvPr/>
          </p:nvGrpSpPr>
          <p:grpSpPr>
            <a:xfrm>
              <a:off x="3923929" y="2210731"/>
              <a:ext cx="576063" cy="539992"/>
              <a:chOff x="4572000" y="2399632"/>
              <a:chExt cx="576063" cy="456897"/>
            </a:xfrm>
          </p:grpSpPr>
          <p:sp>
            <p:nvSpPr>
              <p:cNvPr id="110" name="圓角矩形 109"/>
              <p:cNvSpPr/>
              <p:nvPr/>
            </p:nvSpPr>
            <p:spPr>
              <a:xfrm>
                <a:off x="4572000" y="239963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1" name="圓角矩形 110"/>
              <p:cNvSpPr/>
              <p:nvPr/>
            </p:nvSpPr>
            <p:spPr>
              <a:xfrm>
                <a:off x="4572000" y="2628436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4" name="群組 200"/>
            <p:cNvGrpSpPr/>
            <p:nvPr/>
          </p:nvGrpSpPr>
          <p:grpSpPr>
            <a:xfrm>
              <a:off x="2478252" y="2205239"/>
              <a:ext cx="576063" cy="545484"/>
              <a:chOff x="3275856" y="2461777"/>
              <a:chExt cx="576063" cy="461544"/>
            </a:xfrm>
          </p:grpSpPr>
          <p:sp>
            <p:nvSpPr>
              <p:cNvPr id="101" name="圓角矩形 100"/>
              <p:cNvSpPr/>
              <p:nvPr/>
            </p:nvSpPr>
            <p:spPr>
              <a:xfrm>
                <a:off x="3275856" y="2461777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2" name="圓角矩形 101"/>
              <p:cNvSpPr/>
              <p:nvPr/>
            </p:nvSpPr>
            <p:spPr>
              <a:xfrm>
                <a:off x="3275856" y="269522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5" name="群組 201"/>
            <p:cNvGrpSpPr/>
            <p:nvPr/>
          </p:nvGrpSpPr>
          <p:grpSpPr>
            <a:xfrm>
              <a:off x="3197849" y="2205365"/>
              <a:ext cx="576063" cy="545357"/>
              <a:chOff x="3923928" y="2380048"/>
              <a:chExt cx="576063" cy="461437"/>
            </a:xfrm>
          </p:grpSpPr>
          <p:sp>
            <p:nvSpPr>
              <p:cNvPr id="103" name="圓角矩形 102"/>
              <p:cNvSpPr/>
              <p:nvPr/>
            </p:nvSpPr>
            <p:spPr>
              <a:xfrm>
                <a:off x="3923928" y="238004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9" name="圓角矩形 108"/>
              <p:cNvSpPr/>
              <p:nvPr/>
            </p:nvSpPr>
            <p:spPr>
              <a:xfrm>
                <a:off x="3923928" y="261339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88" name="圓角矩形 87"/>
            <p:cNvSpPr/>
            <p:nvPr/>
          </p:nvSpPr>
          <p:spPr>
            <a:xfrm>
              <a:off x="1043608" y="5261225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1043608" y="4532533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1043608" y="3803842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九義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6" name="群組 191"/>
            <p:cNvGrpSpPr/>
            <p:nvPr/>
          </p:nvGrpSpPr>
          <p:grpSpPr>
            <a:xfrm>
              <a:off x="1043608" y="3068960"/>
              <a:ext cx="579600" cy="545484"/>
              <a:chOff x="1043608" y="2461777"/>
              <a:chExt cx="720000" cy="461544"/>
            </a:xfrm>
          </p:grpSpPr>
          <p:sp>
            <p:nvSpPr>
              <p:cNvPr id="130" name="圓角矩形 129"/>
              <p:cNvSpPr/>
              <p:nvPr/>
            </p:nvSpPr>
            <p:spPr>
              <a:xfrm>
                <a:off x="1043608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1" name="圓角矩形 130"/>
              <p:cNvSpPr/>
              <p:nvPr/>
            </p:nvSpPr>
            <p:spPr>
              <a:xfrm>
                <a:off x="1043608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7" name="群組 192"/>
            <p:cNvGrpSpPr/>
            <p:nvPr/>
          </p:nvGrpSpPr>
          <p:grpSpPr>
            <a:xfrm>
              <a:off x="1763688" y="3068960"/>
              <a:ext cx="579600" cy="545238"/>
              <a:chOff x="1043608" y="3280350"/>
              <a:chExt cx="720000" cy="461336"/>
            </a:xfrm>
          </p:grpSpPr>
          <p:sp>
            <p:nvSpPr>
              <p:cNvPr id="132" name="圓角矩形 131"/>
              <p:cNvSpPr/>
              <p:nvPr/>
            </p:nvSpPr>
            <p:spPr>
              <a:xfrm>
                <a:off x="1043608" y="328035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3" name="圓角矩形 132"/>
              <p:cNvSpPr/>
              <p:nvPr/>
            </p:nvSpPr>
            <p:spPr>
              <a:xfrm>
                <a:off x="1043608" y="3513593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8" name="群組 134"/>
            <p:cNvGrpSpPr/>
            <p:nvPr/>
          </p:nvGrpSpPr>
          <p:grpSpPr>
            <a:xfrm>
              <a:off x="5364996" y="5268838"/>
              <a:ext cx="579535" cy="536095"/>
              <a:chOff x="5364996" y="5120740"/>
              <a:chExt cx="579535" cy="686343"/>
            </a:xfrm>
          </p:grpSpPr>
          <p:sp>
            <p:nvSpPr>
              <p:cNvPr id="116" name="圓角矩形 115"/>
              <p:cNvSpPr/>
              <p:nvPr/>
            </p:nvSpPr>
            <p:spPr>
              <a:xfrm>
                <a:off x="5364996" y="5354797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12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7" name="圓角矩形 116"/>
              <p:cNvSpPr/>
              <p:nvPr/>
            </p:nvSpPr>
            <p:spPr>
              <a:xfrm>
                <a:off x="5364996" y="5578990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12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5" name="圓角矩形 114"/>
              <p:cNvSpPr/>
              <p:nvPr/>
            </p:nvSpPr>
            <p:spPr>
              <a:xfrm>
                <a:off x="5364996" y="5120740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一勤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9" name="群組 135"/>
            <p:cNvGrpSpPr/>
            <p:nvPr/>
          </p:nvGrpSpPr>
          <p:grpSpPr>
            <a:xfrm>
              <a:off x="5364996" y="4546386"/>
              <a:ext cx="579535" cy="536095"/>
              <a:chOff x="5364996" y="4491780"/>
              <a:chExt cx="579535" cy="685467"/>
            </a:xfrm>
          </p:grpSpPr>
          <p:sp>
            <p:nvSpPr>
              <p:cNvPr id="114" name="圓角矩形 113"/>
              <p:cNvSpPr/>
              <p:nvPr/>
            </p:nvSpPr>
            <p:spPr>
              <a:xfrm>
                <a:off x="5364996" y="4949154"/>
                <a:ext cx="579535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grpSp>
            <p:nvGrpSpPr>
              <p:cNvPr id="30" name="群組 195"/>
              <p:cNvGrpSpPr/>
              <p:nvPr/>
            </p:nvGrpSpPr>
            <p:grpSpPr>
              <a:xfrm>
                <a:off x="5364996" y="4491780"/>
                <a:ext cx="579535" cy="457008"/>
                <a:chOff x="5293696" y="3999345"/>
                <a:chExt cx="720000" cy="457008"/>
              </a:xfrm>
            </p:grpSpPr>
            <p:sp>
              <p:nvSpPr>
                <p:cNvPr id="99" name="圓角矩形 98"/>
                <p:cNvSpPr/>
                <p:nvPr/>
              </p:nvSpPr>
              <p:spPr>
                <a:xfrm>
                  <a:off x="5293696" y="3999345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一仁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15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00" name="圓角矩形 99"/>
                <p:cNvSpPr/>
                <p:nvPr/>
              </p:nvSpPr>
              <p:spPr>
                <a:xfrm>
                  <a:off x="5293696" y="4228260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一智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16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</p:grpSp>
        <p:grpSp>
          <p:nvGrpSpPr>
            <p:cNvPr id="31" name="群組 193"/>
            <p:cNvGrpSpPr/>
            <p:nvPr/>
          </p:nvGrpSpPr>
          <p:grpSpPr>
            <a:xfrm>
              <a:off x="4644008" y="2204864"/>
              <a:ext cx="579600" cy="545484"/>
              <a:chOff x="5220071" y="2461777"/>
              <a:chExt cx="720081" cy="461544"/>
            </a:xfrm>
          </p:grpSpPr>
          <p:sp>
            <p:nvSpPr>
              <p:cNvPr id="112" name="圓角矩形 111"/>
              <p:cNvSpPr/>
              <p:nvPr/>
            </p:nvSpPr>
            <p:spPr>
              <a:xfrm>
                <a:off x="5220152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3" name="圓角矩形 112"/>
              <p:cNvSpPr/>
              <p:nvPr/>
            </p:nvSpPr>
            <p:spPr>
              <a:xfrm>
                <a:off x="5220071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19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98" name="圓角矩形 97"/>
            <p:cNvSpPr/>
            <p:nvPr/>
          </p:nvSpPr>
          <p:spPr>
            <a:xfrm>
              <a:off x="5364996" y="4088591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7" name="圓角矩形 96"/>
            <p:cNvSpPr/>
            <p:nvPr/>
          </p:nvSpPr>
          <p:spPr>
            <a:xfrm>
              <a:off x="5364088" y="3078485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13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2" name="圓角矩形 121"/>
            <p:cNvSpPr/>
            <p:nvPr/>
          </p:nvSpPr>
          <p:spPr>
            <a:xfrm>
              <a:off x="1763050" y="480776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32" name="群組 137"/>
            <p:cNvGrpSpPr/>
            <p:nvPr/>
          </p:nvGrpSpPr>
          <p:grpSpPr>
            <a:xfrm>
              <a:off x="1763050" y="5268838"/>
              <a:ext cx="575729" cy="536095"/>
              <a:chOff x="1763050" y="5129883"/>
              <a:chExt cx="575729" cy="677200"/>
            </a:xfrm>
          </p:grpSpPr>
          <p:grpSp>
            <p:nvGrpSpPr>
              <p:cNvPr id="33" name="群組 218"/>
              <p:cNvGrpSpPr/>
              <p:nvPr/>
            </p:nvGrpSpPr>
            <p:grpSpPr>
              <a:xfrm>
                <a:off x="1763050" y="5354797"/>
                <a:ext cx="575729" cy="452286"/>
                <a:chOff x="1835696" y="5354797"/>
                <a:chExt cx="720000" cy="452286"/>
              </a:xfrm>
            </p:grpSpPr>
            <p:sp>
              <p:nvSpPr>
                <p:cNvPr id="124" name="圓角矩形 123"/>
                <p:cNvSpPr/>
                <p:nvPr/>
              </p:nvSpPr>
              <p:spPr>
                <a:xfrm>
                  <a:off x="1835696" y="5354797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二愛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13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25" name="圓角矩形 124"/>
                <p:cNvSpPr/>
                <p:nvPr/>
              </p:nvSpPr>
              <p:spPr>
                <a:xfrm>
                  <a:off x="1835696" y="5578990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二誠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10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sp>
            <p:nvSpPr>
              <p:cNvPr id="123" name="圓角矩形 122"/>
              <p:cNvSpPr/>
              <p:nvPr/>
            </p:nvSpPr>
            <p:spPr>
              <a:xfrm>
                <a:off x="1763050" y="5129883"/>
                <a:ext cx="575729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二勤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0" name="圓角矩形 119"/>
            <p:cNvSpPr/>
            <p:nvPr/>
          </p:nvSpPr>
          <p:spPr>
            <a:xfrm>
              <a:off x="1759243" y="407958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1" name="圓角矩形 120"/>
            <p:cNvSpPr/>
            <p:nvPr/>
          </p:nvSpPr>
          <p:spPr>
            <a:xfrm>
              <a:off x="1759243" y="4537381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34" name="群組 198"/>
            <p:cNvGrpSpPr/>
            <p:nvPr/>
          </p:nvGrpSpPr>
          <p:grpSpPr>
            <a:xfrm>
              <a:off x="1763688" y="2204864"/>
              <a:ext cx="575729" cy="540749"/>
              <a:chOff x="1835696" y="2480827"/>
              <a:chExt cx="720000" cy="457538"/>
            </a:xfrm>
          </p:grpSpPr>
          <p:sp>
            <p:nvSpPr>
              <p:cNvPr id="128" name="圓角矩形 127"/>
              <p:cNvSpPr/>
              <p:nvPr/>
            </p:nvSpPr>
            <p:spPr>
              <a:xfrm>
                <a:off x="1835696" y="248082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29" name="圓角矩形 128"/>
              <p:cNvSpPr/>
              <p:nvPr/>
            </p:nvSpPr>
            <p:spPr>
              <a:xfrm>
                <a:off x="1835696" y="2710272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6" name="圓角矩形 125"/>
            <p:cNvSpPr/>
            <p:nvPr/>
          </p:nvSpPr>
          <p:spPr>
            <a:xfrm>
              <a:off x="5364088" y="3356992"/>
              <a:ext cx="576063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8" name="圓角矩形 117"/>
            <p:cNvSpPr/>
            <p:nvPr/>
          </p:nvSpPr>
          <p:spPr>
            <a:xfrm>
              <a:off x="5364088" y="3817615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14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9" name="圓角矩形 118"/>
            <p:cNvSpPr/>
            <p:nvPr/>
          </p:nvSpPr>
          <p:spPr>
            <a:xfrm>
              <a:off x="1759243" y="3810010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11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7" name="圓角矩形 126"/>
            <p:cNvSpPr/>
            <p:nvPr/>
          </p:nvSpPr>
          <p:spPr>
            <a:xfrm>
              <a:off x="1043608" y="2473253"/>
              <a:ext cx="576063" cy="2695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18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4" name="圓角矩形 133"/>
            <p:cNvSpPr/>
            <p:nvPr/>
          </p:nvSpPr>
          <p:spPr>
            <a:xfrm>
              <a:off x="5364088" y="2953519"/>
              <a:ext cx="575729" cy="1276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6</a:t>
              </a:r>
              <a:endParaRPr lang="zh-TW" altLang="en-US" sz="7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37" name="矩形 136"/>
          <p:cNvSpPr/>
          <p:nvPr/>
        </p:nvSpPr>
        <p:spPr>
          <a:xfrm>
            <a:off x="1619672" y="502246"/>
            <a:ext cx="4752528" cy="315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籃  球  場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9" name="橢圓 138"/>
          <p:cNvSpPr/>
          <p:nvPr/>
        </p:nvSpPr>
        <p:spPr>
          <a:xfrm>
            <a:off x="35496" y="72008"/>
            <a:ext cx="432048" cy="404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2" name="矩形圖說文字 141"/>
          <p:cNvSpPr/>
          <p:nvPr/>
        </p:nvSpPr>
        <p:spPr>
          <a:xfrm>
            <a:off x="827584" y="6093296"/>
            <a:ext cx="648072" cy="576064"/>
          </a:xfrm>
          <a:prstGeom prst="wedgeRectCallout">
            <a:avLst>
              <a:gd name="adj1" fmla="val 4475"/>
              <a:gd name="adj2" fmla="val -973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5" name="矩形圖說文字 134"/>
          <p:cNvSpPr/>
          <p:nvPr/>
        </p:nvSpPr>
        <p:spPr>
          <a:xfrm>
            <a:off x="1691680" y="6093296"/>
            <a:ext cx="648072" cy="576064"/>
          </a:xfrm>
          <a:prstGeom prst="wedgeRectCallout">
            <a:avLst>
              <a:gd name="adj1" fmla="val 4475"/>
              <a:gd name="adj2" fmla="val -973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6" name="矩形圖說文字 135"/>
          <p:cNvSpPr/>
          <p:nvPr/>
        </p:nvSpPr>
        <p:spPr>
          <a:xfrm>
            <a:off x="2411760" y="1196752"/>
            <a:ext cx="648072" cy="576064"/>
          </a:xfrm>
          <a:prstGeom prst="wedgeRectCallout">
            <a:avLst>
              <a:gd name="adj1" fmla="val -9243"/>
              <a:gd name="adj2" fmla="val 1098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8" name="矩形圖說文字 137"/>
          <p:cNvSpPr/>
          <p:nvPr/>
        </p:nvSpPr>
        <p:spPr>
          <a:xfrm>
            <a:off x="3131840" y="1196752"/>
            <a:ext cx="648072" cy="576064"/>
          </a:xfrm>
          <a:prstGeom prst="wedgeRectCallout">
            <a:avLst>
              <a:gd name="adj1" fmla="val -9243"/>
              <a:gd name="adj2" fmla="val 1098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" name="矩形圖說文字 139"/>
          <p:cNvSpPr/>
          <p:nvPr/>
        </p:nvSpPr>
        <p:spPr>
          <a:xfrm>
            <a:off x="3851920" y="1196752"/>
            <a:ext cx="648072" cy="576064"/>
          </a:xfrm>
          <a:prstGeom prst="wedgeRectCallout">
            <a:avLst>
              <a:gd name="adj1" fmla="val -9243"/>
              <a:gd name="adj2" fmla="val 1098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1" name="矩形圖說文字 140"/>
          <p:cNvSpPr/>
          <p:nvPr/>
        </p:nvSpPr>
        <p:spPr>
          <a:xfrm>
            <a:off x="4572000" y="1196752"/>
            <a:ext cx="648072" cy="576064"/>
          </a:xfrm>
          <a:prstGeom prst="wedgeRectCallout">
            <a:avLst>
              <a:gd name="adj1" fmla="val -9243"/>
              <a:gd name="adj2" fmla="val 10986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8" name="矩形圖說文字 147"/>
          <p:cNvSpPr/>
          <p:nvPr/>
        </p:nvSpPr>
        <p:spPr>
          <a:xfrm>
            <a:off x="5364088" y="6093296"/>
            <a:ext cx="648072" cy="576064"/>
          </a:xfrm>
          <a:prstGeom prst="wedgeRectCallout">
            <a:avLst>
              <a:gd name="adj1" fmla="val -17082"/>
              <a:gd name="adj2" fmla="val -907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9" name="矩形圖說文字 148"/>
          <p:cNvSpPr/>
          <p:nvPr/>
        </p:nvSpPr>
        <p:spPr>
          <a:xfrm>
            <a:off x="6156176" y="6093296"/>
            <a:ext cx="648072" cy="576064"/>
          </a:xfrm>
          <a:prstGeom prst="wedgeRectCallout">
            <a:avLst>
              <a:gd name="adj1" fmla="val -17082"/>
              <a:gd name="adj2" fmla="val -907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35" grpId="0" animBg="1"/>
      <p:bldP spid="136" grpId="0" animBg="1"/>
      <p:bldP spid="138" grpId="0" animBg="1"/>
      <p:bldP spid="140" grpId="0" animBg="1"/>
      <p:bldP spid="141" grpId="0" animBg="1"/>
      <p:bldP spid="148" grpId="0" animBg="1"/>
      <p:bldP spid="1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矩形 146"/>
          <p:cNvSpPr/>
          <p:nvPr/>
        </p:nvSpPr>
        <p:spPr>
          <a:xfrm>
            <a:off x="971600" y="1844824"/>
            <a:ext cx="5760640" cy="403244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3275856" y="6439078"/>
            <a:ext cx="1296144" cy="4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司令台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16416" y="1268760"/>
            <a:ext cx="803701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625" y="548680"/>
            <a:ext cx="899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勤實樓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圓角矩形 86"/>
          <p:cNvSpPr/>
          <p:nvPr/>
        </p:nvSpPr>
        <p:spPr>
          <a:xfrm>
            <a:off x="1115616" y="0"/>
            <a:ext cx="6876256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週年校慶大會集合位置示意圖（第１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５階段）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8018759" y="404664"/>
            <a:ext cx="111561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大會開始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聖誕老人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7" name="圓角矩形 66"/>
          <p:cNvSpPr/>
          <p:nvPr/>
        </p:nvSpPr>
        <p:spPr>
          <a:xfrm>
            <a:off x="5364088" y="2208392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三勇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37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6082161" y="220486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三仁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33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35" name="群組 134"/>
          <p:cNvGrpSpPr/>
          <p:nvPr/>
        </p:nvGrpSpPr>
        <p:grpSpPr>
          <a:xfrm>
            <a:off x="6080632" y="3075151"/>
            <a:ext cx="579600" cy="2731932"/>
            <a:chOff x="6080632" y="3075151"/>
            <a:chExt cx="579600" cy="2731932"/>
          </a:xfrm>
        </p:grpSpPr>
        <p:sp>
          <p:nvSpPr>
            <p:cNvPr id="96" name="圓角矩形 95"/>
            <p:cNvSpPr/>
            <p:nvPr/>
          </p:nvSpPr>
          <p:spPr>
            <a:xfrm>
              <a:off x="6080632" y="5261225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三誠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33</a:t>
              </a:r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5" name="圓角矩形 94"/>
            <p:cNvSpPr/>
            <p:nvPr/>
          </p:nvSpPr>
          <p:spPr>
            <a:xfrm>
              <a:off x="6080632" y="4532533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>
            <a:xfrm>
              <a:off x="6080632" y="3803842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7" name="圓角矩形 76"/>
            <p:cNvSpPr/>
            <p:nvPr/>
          </p:nvSpPr>
          <p:spPr>
            <a:xfrm>
              <a:off x="6082161" y="3075151"/>
              <a:ext cx="578071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三智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39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88" name="群組 187"/>
          <p:cNvGrpSpPr/>
          <p:nvPr/>
        </p:nvGrpSpPr>
        <p:grpSpPr>
          <a:xfrm>
            <a:off x="3919319" y="2953910"/>
            <a:ext cx="1297294" cy="2853173"/>
            <a:chOff x="3919319" y="2953910"/>
            <a:chExt cx="1297294" cy="2853173"/>
          </a:xfrm>
        </p:grpSpPr>
        <p:grpSp>
          <p:nvGrpSpPr>
            <p:cNvPr id="2" name="群組 217"/>
            <p:cNvGrpSpPr/>
            <p:nvPr/>
          </p:nvGrpSpPr>
          <p:grpSpPr>
            <a:xfrm>
              <a:off x="4638917" y="5269349"/>
              <a:ext cx="576063" cy="537734"/>
              <a:chOff x="4558019" y="5350030"/>
              <a:chExt cx="576063" cy="454987"/>
            </a:xfrm>
          </p:grpSpPr>
          <p:sp>
            <p:nvSpPr>
              <p:cNvPr id="81" name="圓角矩形 80"/>
              <p:cNvSpPr/>
              <p:nvPr/>
            </p:nvSpPr>
            <p:spPr>
              <a:xfrm>
                <a:off x="4558019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6" name="圓角矩形 85"/>
              <p:cNvSpPr/>
              <p:nvPr/>
            </p:nvSpPr>
            <p:spPr>
              <a:xfrm>
                <a:off x="4558019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3" name="群組 213"/>
            <p:cNvGrpSpPr/>
            <p:nvPr/>
          </p:nvGrpSpPr>
          <p:grpSpPr>
            <a:xfrm>
              <a:off x="4638917" y="4538398"/>
              <a:ext cx="576063" cy="539993"/>
              <a:chOff x="4558019" y="4657405"/>
              <a:chExt cx="576063" cy="456898"/>
            </a:xfrm>
          </p:grpSpPr>
          <p:sp>
            <p:nvSpPr>
              <p:cNvPr id="71" name="圓角矩形 70"/>
              <p:cNvSpPr/>
              <p:nvPr/>
            </p:nvSpPr>
            <p:spPr>
              <a:xfrm>
                <a:off x="4558019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6" name="圓角矩形 75"/>
              <p:cNvSpPr/>
              <p:nvPr/>
            </p:nvSpPr>
            <p:spPr>
              <a:xfrm>
                <a:off x="4558019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5" name="群組 212"/>
            <p:cNvGrpSpPr/>
            <p:nvPr/>
          </p:nvGrpSpPr>
          <p:grpSpPr>
            <a:xfrm>
              <a:off x="4638917" y="3811850"/>
              <a:ext cx="576063" cy="537850"/>
              <a:chOff x="4558019" y="3964457"/>
              <a:chExt cx="576063" cy="455085"/>
            </a:xfrm>
          </p:grpSpPr>
          <p:sp>
            <p:nvSpPr>
              <p:cNvPr id="61" name="圓角矩形 60"/>
              <p:cNvSpPr/>
              <p:nvPr/>
            </p:nvSpPr>
            <p:spPr>
              <a:xfrm>
                <a:off x="4558019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6" name="圓角矩形 65"/>
              <p:cNvSpPr/>
              <p:nvPr/>
            </p:nvSpPr>
            <p:spPr>
              <a:xfrm>
                <a:off x="4558019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7" name="群組 209"/>
            <p:cNvGrpSpPr/>
            <p:nvPr/>
          </p:nvGrpSpPr>
          <p:grpSpPr>
            <a:xfrm>
              <a:off x="4638916" y="2953910"/>
              <a:ext cx="577697" cy="667099"/>
              <a:chOff x="4558018" y="3167605"/>
              <a:chExt cx="577697" cy="564445"/>
            </a:xfrm>
          </p:grpSpPr>
          <p:sp>
            <p:nvSpPr>
              <p:cNvPr id="45" name="圓角矩形 44"/>
              <p:cNvSpPr/>
              <p:nvPr/>
            </p:nvSpPr>
            <p:spPr>
              <a:xfrm>
                <a:off x="4558018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1" name="圓角矩形 50"/>
              <p:cNvSpPr/>
              <p:nvPr/>
            </p:nvSpPr>
            <p:spPr>
              <a:xfrm>
                <a:off x="4558019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恭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6" name="圓角矩形 55"/>
              <p:cNvSpPr/>
              <p:nvPr/>
            </p:nvSpPr>
            <p:spPr>
              <a:xfrm>
                <a:off x="4558019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5" name="群組 216"/>
            <p:cNvGrpSpPr/>
            <p:nvPr/>
          </p:nvGrpSpPr>
          <p:grpSpPr>
            <a:xfrm>
              <a:off x="3919320" y="5269349"/>
              <a:ext cx="576063" cy="537734"/>
              <a:chOff x="3916430" y="5350030"/>
              <a:chExt cx="576063" cy="454987"/>
            </a:xfrm>
          </p:grpSpPr>
          <p:sp>
            <p:nvSpPr>
              <p:cNvPr id="80" name="圓角矩形 79"/>
              <p:cNvSpPr/>
              <p:nvPr/>
            </p:nvSpPr>
            <p:spPr>
              <a:xfrm>
                <a:off x="391643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5" name="圓角矩形 84"/>
              <p:cNvSpPr/>
              <p:nvPr/>
            </p:nvSpPr>
            <p:spPr>
              <a:xfrm>
                <a:off x="391643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6" name="群組 214"/>
            <p:cNvGrpSpPr/>
            <p:nvPr/>
          </p:nvGrpSpPr>
          <p:grpSpPr>
            <a:xfrm>
              <a:off x="3919320" y="4538398"/>
              <a:ext cx="576063" cy="539993"/>
              <a:chOff x="3916430" y="4657405"/>
              <a:chExt cx="576063" cy="456898"/>
            </a:xfrm>
          </p:grpSpPr>
          <p:sp>
            <p:nvSpPr>
              <p:cNvPr id="70" name="圓角矩形 69"/>
              <p:cNvSpPr/>
              <p:nvPr/>
            </p:nvSpPr>
            <p:spPr>
              <a:xfrm>
                <a:off x="391643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5" name="圓角矩形 74"/>
              <p:cNvSpPr/>
              <p:nvPr/>
            </p:nvSpPr>
            <p:spPr>
              <a:xfrm>
                <a:off x="391643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" name="群組 211"/>
            <p:cNvGrpSpPr/>
            <p:nvPr/>
          </p:nvGrpSpPr>
          <p:grpSpPr>
            <a:xfrm>
              <a:off x="3919320" y="3811850"/>
              <a:ext cx="576063" cy="537850"/>
              <a:chOff x="3916430" y="3964457"/>
              <a:chExt cx="576063" cy="455085"/>
            </a:xfrm>
          </p:grpSpPr>
          <p:sp>
            <p:nvSpPr>
              <p:cNvPr id="60" name="圓角矩形 59"/>
              <p:cNvSpPr/>
              <p:nvPr/>
            </p:nvSpPr>
            <p:spPr>
              <a:xfrm>
                <a:off x="391643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5" name="圓角矩形 64"/>
              <p:cNvSpPr/>
              <p:nvPr/>
            </p:nvSpPr>
            <p:spPr>
              <a:xfrm>
                <a:off x="391643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9" name="群組 207"/>
            <p:cNvGrpSpPr/>
            <p:nvPr/>
          </p:nvGrpSpPr>
          <p:grpSpPr>
            <a:xfrm>
              <a:off x="3919319" y="2953910"/>
              <a:ext cx="577697" cy="667099"/>
              <a:chOff x="3916429" y="3167605"/>
              <a:chExt cx="577697" cy="564445"/>
            </a:xfrm>
          </p:grpSpPr>
          <p:sp>
            <p:nvSpPr>
              <p:cNvPr id="44" name="圓角矩形 43"/>
              <p:cNvSpPr/>
              <p:nvPr/>
            </p:nvSpPr>
            <p:spPr>
              <a:xfrm>
                <a:off x="391642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0" name="圓角矩形 49"/>
              <p:cNvSpPr/>
              <p:nvPr/>
            </p:nvSpPr>
            <p:spPr>
              <a:xfrm>
                <a:off x="391643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5" name="圓角矩形 54"/>
              <p:cNvSpPr/>
              <p:nvPr/>
            </p:nvSpPr>
            <p:spPr>
              <a:xfrm>
                <a:off x="391643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89" name="群組 188"/>
          <p:cNvGrpSpPr/>
          <p:nvPr/>
        </p:nvGrpSpPr>
        <p:grpSpPr>
          <a:xfrm>
            <a:off x="2474878" y="2953910"/>
            <a:ext cx="1302923" cy="2853173"/>
            <a:chOff x="2474878" y="2953910"/>
            <a:chExt cx="1302923" cy="2853173"/>
          </a:xfrm>
        </p:grpSpPr>
        <p:grpSp>
          <p:nvGrpSpPr>
            <p:cNvPr id="8" name="群組 222"/>
            <p:cNvGrpSpPr/>
            <p:nvPr/>
          </p:nvGrpSpPr>
          <p:grpSpPr>
            <a:xfrm>
              <a:off x="3200105" y="5269349"/>
              <a:ext cx="576063" cy="537734"/>
              <a:chOff x="3268740" y="5350030"/>
              <a:chExt cx="576063" cy="454987"/>
            </a:xfrm>
          </p:grpSpPr>
          <p:sp>
            <p:nvSpPr>
              <p:cNvPr id="79" name="圓角矩形 78"/>
              <p:cNvSpPr/>
              <p:nvPr/>
            </p:nvSpPr>
            <p:spPr>
              <a:xfrm>
                <a:off x="3268740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八孝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4" name="圓角矩形 83"/>
              <p:cNvSpPr/>
              <p:nvPr/>
            </p:nvSpPr>
            <p:spPr>
              <a:xfrm>
                <a:off x="3268740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9" name="群組 223"/>
            <p:cNvGrpSpPr/>
            <p:nvPr/>
          </p:nvGrpSpPr>
          <p:grpSpPr>
            <a:xfrm>
              <a:off x="3200105" y="4538398"/>
              <a:ext cx="576063" cy="539993"/>
              <a:chOff x="3268740" y="4657405"/>
              <a:chExt cx="576063" cy="456898"/>
            </a:xfrm>
          </p:grpSpPr>
          <p:sp>
            <p:nvSpPr>
              <p:cNvPr id="69" name="圓角矩形 68"/>
              <p:cNvSpPr/>
              <p:nvPr/>
            </p:nvSpPr>
            <p:spPr>
              <a:xfrm>
                <a:off x="3268740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4" name="圓角矩形 73"/>
              <p:cNvSpPr/>
              <p:nvPr/>
            </p:nvSpPr>
            <p:spPr>
              <a:xfrm>
                <a:off x="3268740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1" name="群組 210"/>
            <p:cNvGrpSpPr/>
            <p:nvPr/>
          </p:nvGrpSpPr>
          <p:grpSpPr>
            <a:xfrm>
              <a:off x="3200105" y="3811850"/>
              <a:ext cx="576063" cy="537850"/>
              <a:chOff x="3268740" y="3964457"/>
              <a:chExt cx="576063" cy="455085"/>
            </a:xfrm>
          </p:grpSpPr>
          <p:sp>
            <p:nvSpPr>
              <p:cNvPr id="59" name="圓角矩形 58"/>
              <p:cNvSpPr/>
              <p:nvPr/>
            </p:nvSpPr>
            <p:spPr>
              <a:xfrm>
                <a:off x="3268740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4" name="圓角矩形 63"/>
              <p:cNvSpPr/>
              <p:nvPr/>
            </p:nvSpPr>
            <p:spPr>
              <a:xfrm>
                <a:off x="3268740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4" name="群組 208"/>
            <p:cNvGrpSpPr/>
            <p:nvPr/>
          </p:nvGrpSpPr>
          <p:grpSpPr>
            <a:xfrm>
              <a:off x="3200104" y="2953910"/>
              <a:ext cx="577697" cy="667099"/>
              <a:chOff x="3268739" y="3167605"/>
              <a:chExt cx="577697" cy="564445"/>
            </a:xfrm>
          </p:grpSpPr>
          <p:sp>
            <p:nvSpPr>
              <p:cNvPr id="43" name="圓角矩形 42"/>
              <p:cNvSpPr/>
              <p:nvPr/>
            </p:nvSpPr>
            <p:spPr>
              <a:xfrm>
                <a:off x="3268739" y="3167605"/>
                <a:ext cx="577697" cy="10206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9" name="圓角矩形 48"/>
              <p:cNvSpPr/>
              <p:nvPr/>
            </p:nvSpPr>
            <p:spPr>
              <a:xfrm>
                <a:off x="3268740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九良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4" name="圓角矩形 53"/>
              <p:cNvSpPr/>
              <p:nvPr/>
            </p:nvSpPr>
            <p:spPr>
              <a:xfrm>
                <a:off x="3268740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八和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0" name="群組 203"/>
            <p:cNvGrpSpPr/>
            <p:nvPr/>
          </p:nvGrpSpPr>
          <p:grpSpPr>
            <a:xfrm>
              <a:off x="2474878" y="5269349"/>
              <a:ext cx="576063" cy="537734"/>
              <a:chOff x="2614656" y="5350030"/>
              <a:chExt cx="576063" cy="454987"/>
            </a:xfrm>
          </p:grpSpPr>
          <p:sp>
            <p:nvSpPr>
              <p:cNvPr id="78" name="圓角矩形 77"/>
              <p:cNvSpPr/>
              <p:nvPr/>
            </p:nvSpPr>
            <p:spPr>
              <a:xfrm>
                <a:off x="2614656" y="535003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3" name="圓角矩形 82"/>
              <p:cNvSpPr/>
              <p:nvPr/>
            </p:nvSpPr>
            <p:spPr>
              <a:xfrm>
                <a:off x="2614656" y="5576924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1" name="群組 204"/>
            <p:cNvGrpSpPr/>
            <p:nvPr/>
          </p:nvGrpSpPr>
          <p:grpSpPr>
            <a:xfrm>
              <a:off x="2474878" y="4538398"/>
              <a:ext cx="576063" cy="539993"/>
              <a:chOff x="2614656" y="4657405"/>
              <a:chExt cx="576063" cy="456898"/>
            </a:xfrm>
          </p:grpSpPr>
          <p:sp>
            <p:nvSpPr>
              <p:cNvPr id="68" name="圓角矩形 67"/>
              <p:cNvSpPr/>
              <p:nvPr/>
            </p:nvSpPr>
            <p:spPr>
              <a:xfrm>
                <a:off x="2614656" y="465740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二和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3" name="圓角矩形 72"/>
              <p:cNvSpPr/>
              <p:nvPr/>
            </p:nvSpPr>
            <p:spPr>
              <a:xfrm>
                <a:off x="2614656" y="4886210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二勤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2" name="群組 205"/>
            <p:cNvGrpSpPr/>
            <p:nvPr/>
          </p:nvGrpSpPr>
          <p:grpSpPr>
            <a:xfrm>
              <a:off x="2474878" y="3811850"/>
              <a:ext cx="576063" cy="537850"/>
              <a:chOff x="2614656" y="3964457"/>
              <a:chExt cx="576063" cy="455085"/>
            </a:xfrm>
          </p:grpSpPr>
          <p:sp>
            <p:nvSpPr>
              <p:cNvPr id="58" name="圓角矩形 57"/>
              <p:cNvSpPr/>
              <p:nvPr/>
            </p:nvSpPr>
            <p:spPr>
              <a:xfrm>
                <a:off x="2614656" y="39644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二仁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63" name="圓角矩形 62"/>
              <p:cNvSpPr/>
              <p:nvPr/>
            </p:nvSpPr>
            <p:spPr>
              <a:xfrm>
                <a:off x="2614656" y="4191449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二智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3" name="群組 206"/>
            <p:cNvGrpSpPr/>
            <p:nvPr/>
          </p:nvGrpSpPr>
          <p:grpSpPr>
            <a:xfrm>
              <a:off x="2474878" y="2953910"/>
              <a:ext cx="577697" cy="667099"/>
              <a:chOff x="2614656" y="3167605"/>
              <a:chExt cx="577697" cy="564445"/>
            </a:xfrm>
          </p:grpSpPr>
          <p:sp>
            <p:nvSpPr>
              <p:cNvPr id="42" name="圓角矩形 41"/>
              <p:cNvSpPr/>
              <p:nvPr/>
            </p:nvSpPr>
            <p:spPr>
              <a:xfrm>
                <a:off x="2614656" y="3167605"/>
                <a:ext cx="577697" cy="10263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九儉 ８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48" name="圓角矩形 47"/>
              <p:cNvSpPr/>
              <p:nvPr/>
            </p:nvSpPr>
            <p:spPr>
              <a:xfrm>
                <a:off x="2614656" y="3279265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九溫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53" name="圓角矩形 52"/>
              <p:cNvSpPr/>
              <p:nvPr/>
            </p:nvSpPr>
            <p:spPr>
              <a:xfrm>
                <a:off x="2614656" y="3503957"/>
                <a:ext cx="576063" cy="2280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二勇</a:t>
                </a:r>
                <a:r>
                  <a:rPr lang="en-US" altLang="zh-TW" sz="1200" dirty="0" smtClean="0">
                    <a:latin typeface="標楷體" pitchFamily="65" charset="-120"/>
                    <a:ea typeface="標楷體" pitchFamily="65" charset="-120"/>
                  </a:rPr>
                  <a:t>24</a:t>
                </a:r>
                <a:endParaRPr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36" name="群組 135"/>
          <p:cNvGrpSpPr/>
          <p:nvPr/>
        </p:nvGrpSpPr>
        <p:grpSpPr>
          <a:xfrm>
            <a:off x="1043608" y="3068960"/>
            <a:ext cx="579600" cy="2738123"/>
            <a:chOff x="1043608" y="3068960"/>
            <a:chExt cx="579600" cy="2738123"/>
          </a:xfrm>
        </p:grpSpPr>
        <p:sp>
          <p:nvSpPr>
            <p:cNvPr id="88" name="圓角矩形 87"/>
            <p:cNvSpPr/>
            <p:nvPr/>
          </p:nvSpPr>
          <p:spPr>
            <a:xfrm>
              <a:off x="1043608" y="5261225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九愛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2" name="圓角矩形 81"/>
            <p:cNvSpPr/>
            <p:nvPr/>
          </p:nvSpPr>
          <p:spPr>
            <a:xfrm>
              <a:off x="1043608" y="4532533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1043608" y="3803842"/>
              <a:ext cx="579600" cy="5458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九義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45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4" name="群組 191"/>
            <p:cNvGrpSpPr/>
            <p:nvPr/>
          </p:nvGrpSpPr>
          <p:grpSpPr>
            <a:xfrm>
              <a:off x="1043608" y="3068960"/>
              <a:ext cx="579600" cy="545484"/>
              <a:chOff x="1043608" y="2461777"/>
              <a:chExt cx="720000" cy="461544"/>
            </a:xfrm>
          </p:grpSpPr>
          <p:sp>
            <p:nvSpPr>
              <p:cNvPr id="130" name="圓角矩形 129"/>
              <p:cNvSpPr/>
              <p:nvPr/>
            </p:nvSpPr>
            <p:spPr>
              <a:xfrm>
                <a:off x="1043608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1" name="圓角矩形 130"/>
              <p:cNvSpPr/>
              <p:nvPr/>
            </p:nvSpPr>
            <p:spPr>
              <a:xfrm>
                <a:off x="1043608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八信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25" name="群組 192"/>
          <p:cNvGrpSpPr/>
          <p:nvPr/>
        </p:nvGrpSpPr>
        <p:grpSpPr>
          <a:xfrm>
            <a:off x="1763688" y="3068960"/>
            <a:ext cx="579600" cy="545238"/>
            <a:chOff x="1043608" y="3280350"/>
            <a:chExt cx="720000" cy="461336"/>
          </a:xfrm>
        </p:grpSpPr>
        <p:sp>
          <p:nvSpPr>
            <p:cNvPr id="132" name="圓角矩形 131"/>
            <p:cNvSpPr/>
            <p:nvPr/>
          </p:nvSpPr>
          <p:spPr>
            <a:xfrm>
              <a:off x="1043608" y="3280350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八孝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3" name="圓角矩形 132"/>
            <p:cNvSpPr/>
            <p:nvPr/>
          </p:nvSpPr>
          <p:spPr>
            <a:xfrm>
              <a:off x="1043608" y="3513593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6" name="群組 134"/>
          <p:cNvGrpSpPr/>
          <p:nvPr/>
        </p:nvGrpSpPr>
        <p:grpSpPr>
          <a:xfrm>
            <a:off x="5364996" y="5268838"/>
            <a:ext cx="579535" cy="536095"/>
            <a:chOff x="5364996" y="5120740"/>
            <a:chExt cx="579535" cy="686343"/>
          </a:xfrm>
        </p:grpSpPr>
        <p:sp>
          <p:nvSpPr>
            <p:cNvPr id="116" name="圓角矩形 115"/>
            <p:cNvSpPr/>
            <p:nvPr/>
          </p:nvSpPr>
          <p:spPr>
            <a:xfrm>
              <a:off x="5364996" y="5354797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7" name="圓角矩形 116"/>
            <p:cNvSpPr/>
            <p:nvPr/>
          </p:nvSpPr>
          <p:spPr>
            <a:xfrm>
              <a:off x="5364996" y="557899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5" name="圓角矩形 114"/>
            <p:cNvSpPr/>
            <p:nvPr/>
          </p:nvSpPr>
          <p:spPr>
            <a:xfrm>
              <a:off x="5364996" y="512074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一勤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7" name="群組 135"/>
          <p:cNvGrpSpPr/>
          <p:nvPr/>
        </p:nvGrpSpPr>
        <p:grpSpPr>
          <a:xfrm>
            <a:off x="5364996" y="4546386"/>
            <a:ext cx="579535" cy="536095"/>
            <a:chOff x="5364996" y="4491780"/>
            <a:chExt cx="579535" cy="685467"/>
          </a:xfrm>
        </p:grpSpPr>
        <p:sp>
          <p:nvSpPr>
            <p:cNvPr id="114" name="圓角矩形 113"/>
            <p:cNvSpPr/>
            <p:nvPr/>
          </p:nvSpPr>
          <p:spPr>
            <a:xfrm>
              <a:off x="5364996" y="4949154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8" name="群組 195"/>
            <p:cNvGrpSpPr/>
            <p:nvPr/>
          </p:nvGrpSpPr>
          <p:grpSpPr>
            <a:xfrm>
              <a:off x="5364996" y="4491780"/>
              <a:ext cx="579535" cy="457008"/>
              <a:chOff x="5293696" y="3999345"/>
              <a:chExt cx="720000" cy="457008"/>
            </a:xfrm>
          </p:grpSpPr>
          <p:sp>
            <p:nvSpPr>
              <p:cNvPr id="99" name="圓角矩形 98"/>
              <p:cNvSpPr/>
              <p:nvPr/>
            </p:nvSpPr>
            <p:spPr>
              <a:xfrm>
                <a:off x="5293696" y="3999345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15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0" name="圓角矩形 99"/>
              <p:cNvSpPr/>
              <p:nvPr/>
            </p:nvSpPr>
            <p:spPr>
              <a:xfrm>
                <a:off x="5293696" y="422826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73" name="群組 172"/>
          <p:cNvGrpSpPr/>
          <p:nvPr/>
        </p:nvGrpSpPr>
        <p:grpSpPr>
          <a:xfrm>
            <a:off x="2478252" y="2204864"/>
            <a:ext cx="2745356" cy="545859"/>
            <a:chOff x="2478252" y="2204864"/>
            <a:chExt cx="2745356" cy="545859"/>
          </a:xfrm>
        </p:grpSpPr>
        <p:grpSp>
          <p:nvGrpSpPr>
            <p:cNvPr id="6" name="群組 202"/>
            <p:cNvGrpSpPr/>
            <p:nvPr/>
          </p:nvGrpSpPr>
          <p:grpSpPr>
            <a:xfrm>
              <a:off x="3923929" y="2210731"/>
              <a:ext cx="576063" cy="539992"/>
              <a:chOff x="4572000" y="2399632"/>
              <a:chExt cx="576063" cy="456897"/>
            </a:xfrm>
          </p:grpSpPr>
          <p:sp>
            <p:nvSpPr>
              <p:cNvPr id="110" name="圓角矩形 109"/>
              <p:cNvSpPr/>
              <p:nvPr/>
            </p:nvSpPr>
            <p:spPr>
              <a:xfrm>
                <a:off x="4572000" y="239963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1" name="圓角矩形 110"/>
              <p:cNvSpPr/>
              <p:nvPr/>
            </p:nvSpPr>
            <p:spPr>
              <a:xfrm>
                <a:off x="4572000" y="2628436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3" name="群組 200"/>
            <p:cNvGrpSpPr/>
            <p:nvPr/>
          </p:nvGrpSpPr>
          <p:grpSpPr>
            <a:xfrm>
              <a:off x="2478252" y="2205239"/>
              <a:ext cx="576063" cy="545484"/>
              <a:chOff x="3275856" y="2461777"/>
              <a:chExt cx="576063" cy="461544"/>
            </a:xfrm>
          </p:grpSpPr>
          <p:sp>
            <p:nvSpPr>
              <p:cNvPr id="101" name="圓角矩形 100"/>
              <p:cNvSpPr/>
              <p:nvPr/>
            </p:nvSpPr>
            <p:spPr>
              <a:xfrm>
                <a:off x="3275856" y="2461777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2" name="圓角矩形 101"/>
              <p:cNvSpPr/>
              <p:nvPr/>
            </p:nvSpPr>
            <p:spPr>
              <a:xfrm>
                <a:off x="3275856" y="269522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8" name="群組 201"/>
            <p:cNvGrpSpPr/>
            <p:nvPr/>
          </p:nvGrpSpPr>
          <p:grpSpPr>
            <a:xfrm>
              <a:off x="3197849" y="2205365"/>
              <a:ext cx="576063" cy="545357"/>
              <a:chOff x="3923928" y="2380048"/>
              <a:chExt cx="576063" cy="461437"/>
            </a:xfrm>
          </p:grpSpPr>
          <p:sp>
            <p:nvSpPr>
              <p:cNvPr id="103" name="圓角矩形 102"/>
              <p:cNvSpPr/>
              <p:nvPr/>
            </p:nvSpPr>
            <p:spPr>
              <a:xfrm>
                <a:off x="3923928" y="238004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9" name="圓角矩形 108"/>
              <p:cNvSpPr/>
              <p:nvPr/>
            </p:nvSpPr>
            <p:spPr>
              <a:xfrm>
                <a:off x="3923928" y="261339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9" name="群組 193"/>
            <p:cNvGrpSpPr/>
            <p:nvPr/>
          </p:nvGrpSpPr>
          <p:grpSpPr>
            <a:xfrm>
              <a:off x="4644008" y="2204864"/>
              <a:ext cx="579600" cy="545484"/>
              <a:chOff x="5220071" y="2461777"/>
              <a:chExt cx="720081" cy="461544"/>
            </a:xfrm>
          </p:grpSpPr>
          <p:sp>
            <p:nvSpPr>
              <p:cNvPr id="112" name="圓角矩形 111"/>
              <p:cNvSpPr/>
              <p:nvPr/>
            </p:nvSpPr>
            <p:spPr>
              <a:xfrm>
                <a:off x="5220152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13" name="圓角矩形 112"/>
              <p:cNvSpPr/>
              <p:nvPr/>
            </p:nvSpPr>
            <p:spPr>
              <a:xfrm>
                <a:off x="5220071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19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30" name="群組 137"/>
          <p:cNvGrpSpPr/>
          <p:nvPr/>
        </p:nvGrpSpPr>
        <p:grpSpPr>
          <a:xfrm>
            <a:off x="1763050" y="5268838"/>
            <a:ext cx="575729" cy="536095"/>
            <a:chOff x="1763050" y="5129883"/>
            <a:chExt cx="575729" cy="677200"/>
          </a:xfrm>
        </p:grpSpPr>
        <p:grpSp>
          <p:nvGrpSpPr>
            <p:cNvPr id="31" name="群組 218"/>
            <p:cNvGrpSpPr/>
            <p:nvPr/>
          </p:nvGrpSpPr>
          <p:grpSpPr>
            <a:xfrm>
              <a:off x="1763050" y="5354797"/>
              <a:ext cx="575729" cy="452286"/>
              <a:chOff x="1835696" y="5354797"/>
              <a:chExt cx="720000" cy="452286"/>
            </a:xfrm>
          </p:grpSpPr>
          <p:sp>
            <p:nvSpPr>
              <p:cNvPr id="124" name="圓角矩形 123"/>
              <p:cNvSpPr/>
              <p:nvPr/>
            </p:nvSpPr>
            <p:spPr>
              <a:xfrm>
                <a:off x="1835696" y="535479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13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25" name="圓角矩形 124"/>
              <p:cNvSpPr/>
              <p:nvPr/>
            </p:nvSpPr>
            <p:spPr>
              <a:xfrm>
                <a:off x="1835696" y="557899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3" name="圓角矩形 122"/>
            <p:cNvSpPr/>
            <p:nvPr/>
          </p:nvSpPr>
          <p:spPr>
            <a:xfrm>
              <a:off x="1763050" y="5129883"/>
              <a:ext cx="575729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4" name="群組 163"/>
          <p:cNvGrpSpPr/>
          <p:nvPr/>
        </p:nvGrpSpPr>
        <p:grpSpPr>
          <a:xfrm>
            <a:off x="1759243" y="4537381"/>
            <a:ext cx="579536" cy="539961"/>
            <a:chOff x="1759243" y="4537381"/>
            <a:chExt cx="579536" cy="539961"/>
          </a:xfrm>
        </p:grpSpPr>
        <p:sp>
          <p:nvSpPr>
            <p:cNvPr id="122" name="圓角矩形 121"/>
            <p:cNvSpPr/>
            <p:nvPr/>
          </p:nvSpPr>
          <p:spPr>
            <a:xfrm>
              <a:off x="1763050" y="480776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1" name="圓角矩形 120"/>
            <p:cNvSpPr/>
            <p:nvPr/>
          </p:nvSpPr>
          <p:spPr>
            <a:xfrm>
              <a:off x="1759243" y="4537381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2" name="群組 198"/>
          <p:cNvGrpSpPr/>
          <p:nvPr/>
        </p:nvGrpSpPr>
        <p:grpSpPr>
          <a:xfrm>
            <a:off x="1763688" y="2204864"/>
            <a:ext cx="575729" cy="540749"/>
            <a:chOff x="1835696" y="2480827"/>
            <a:chExt cx="720000" cy="457538"/>
          </a:xfrm>
        </p:grpSpPr>
        <p:sp>
          <p:nvSpPr>
            <p:cNvPr id="128" name="圓角矩形 127"/>
            <p:cNvSpPr/>
            <p:nvPr/>
          </p:nvSpPr>
          <p:spPr>
            <a:xfrm>
              <a:off x="1835696" y="248082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9" name="圓角矩形 128"/>
            <p:cNvSpPr/>
            <p:nvPr/>
          </p:nvSpPr>
          <p:spPr>
            <a:xfrm>
              <a:off x="1835696" y="2710272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八仁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40" name="群組 139"/>
          <p:cNvGrpSpPr/>
          <p:nvPr/>
        </p:nvGrpSpPr>
        <p:grpSpPr>
          <a:xfrm>
            <a:off x="5364088" y="3817615"/>
            <a:ext cx="580443" cy="540552"/>
            <a:chOff x="5364088" y="3817615"/>
            <a:chExt cx="580443" cy="540552"/>
          </a:xfrm>
        </p:grpSpPr>
        <p:sp>
          <p:nvSpPr>
            <p:cNvPr id="98" name="圓角矩形 97"/>
            <p:cNvSpPr/>
            <p:nvPr/>
          </p:nvSpPr>
          <p:spPr>
            <a:xfrm>
              <a:off x="5364996" y="4088591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8" name="圓角矩形 117"/>
            <p:cNvSpPr/>
            <p:nvPr/>
          </p:nvSpPr>
          <p:spPr>
            <a:xfrm>
              <a:off x="5364088" y="3817615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14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0" name="群組 159"/>
          <p:cNvGrpSpPr/>
          <p:nvPr/>
        </p:nvGrpSpPr>
        <p:grpSpPr>
          <a:xfrm>
            <a:off x="1759243" y="3810010"/>
            <a:ext cx="575729" cy="539152"/>
            <a:chOff x="1759243" y="3810010"/>
            <a:chExt cx="575729" cy="539152"/>
          </a:xfrm>
        </p:grpSpPr>
        <p:sp>
          <p:nvSpPr>
            <p:cNvPr id="120" name="圓角矩形 119"/>
            <p:cNvSpPr/>
            <p:nvPr/>
          </p:nvSpPr>
          <p:spPr>
            <a:xfrm>
              <a:off x="1759243" y="4079586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9" name="圓角矩形 118"/>
            <p:cNvSpPr/>
            <p:nvPr/>
          </p:nvSpPr>
          <p:spPr>
            <a:xfrm>
              <a:off x="1759243" y="3810010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11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27" name="圓角矩形 126"/>
          <p:cNvSpPr/>
          <p:nvPr/>
        </p:nvSpPr>
        <p:spPr>
          <a:xfrm>
            <a:off x="1043608" y="2473253"/>
            <a:ext cx="576063" cy="2695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八和</a:t>
            </a:r>
            <a:r>
              <a:rPr lang="en-US" altLang="zh-TW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sz="11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38" name="群組 137"/>
          <p:cNvGrpSpPr/>
          <p:nvPr/>
        </p:nvGrpSpPr>
        <p:grpSpPr>
          <a:xfrm>
            <a:off x="5364088" y="2953519"/>
            <a:ext cx="579535" cy="673049"/>
            <a:chOff x="5364088" y="2953519"/>
            <a:chExt cx="579535" cy="673049"/>
          </a:xfrm>
        </p:grpSpPr>
        <p:sp>
          <p:nvSpPr>
            <p:cNvPr id="97" name="圓角矩形 96"/>
            <p:cNvSpPr/>
            <p:nvPr/>
          </p:nvSpPr>
          <p:spPr>
            <a:xfrm>
              <a:off x="5364088" y="3078485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13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6" name="圓角矩形 125"/>
            <p:cNvSpPr/>
            <p:nvPr/>
          </p:nvSpPr>
          <p:spPr>
            <a:xfrm>
              <a:off x="5364088" y="3356992"/>
              <a:ext cx="576063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4" name="圓角矩形 133"/>
            <p:cNvSpPr/>
            <p:nvPr/>
          </p:nvSpPr>
          <p:spPr>
            <a:xfrm>
              <a:off x="5364088" y="2953519"/>
              <a:ext cx="575729" cy="1276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6</a:t>
              </a:r>
              <a:endParaRPr lang="zh-TW" altLang="en-US" sz="7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37" name="矩形 136"/>
          <p:cNvSpPr/>
          <p:nvPr/>
        </p:nvSpPr>
        <p:spPr>
          <a:xfrm>
            <a:off x="1619672" y="502246"/>
            <a:ext cx="4752528" cy="315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籃  球  場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9" name="橢圓 138"/>
          <p:cNvSpPr/>
          <p:nvPr/>
        </p:nvSpPr>
        <p:spPr>
          <a:xfrm>
            <a:off x="38100" y="25400"/>
            <a:ext cx="539552" cy="4766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1.5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41" name="群組 140"/>
          <p:cNvGrpSpPr/>
          <p:nvPr/>
        </p:nvGrpSpPr>
        <p:grpSpPr>
          <a:xfrm>
            <a:off x="6249294" y="876300"/>
            <a:ext cx="482946" cy="893235"/>
            <a:chOff x="7304833" y="836712"/>
            <a:chExt cx="579535" cy="673049"/>
          </a:xfrm>
        </p:grpSpPr>
        <p:sp>
          <p:nvSpPr>
            <p:cNvPr id="142" name="圓角矩形 141"/>
            <p:cNvSpPr/>
            <p:nvPr/>
          </p:nvSpPr>
          <p:spPr>
            <a:xfrm>
              <a:off x="7304833" y="961678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13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3" name="圓角矩形 142"/>
            <p:cNvSpPr/>
            <p:nvPr/>
          </p:nvSpPr>
          <p:spPr>
            <a:xfrm>
              <a:off x="7304833" y="1240185"/>
              <a:ext cx="576063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4" name="圓角矩形 143"/>
            <p:cNvSpPr/>
            <p:nvPr/>
          </p:nvSpPr>
          <p:spPr>
            <a:xfrm>
              <a:off x="7304833" y="836712"/>
              <a:ext cx="575729" cy="1276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6</a:t>
              </a:r>
              <a:endParaRPr lang="zh-TW" altLang="en-US" sz="7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46" name="矩形圖說文字 145"/>
          <p:cNvSpPr/>
          <p:nvPr/>
        </p:nvSpPr>
        <p:spPr>
          <a:xfrm>
            <a:off x="7092280" y="1268760"/>
            <a:ext cx="1008112" cy="576064"/>
          </a:xfrm>
          <a:prstGeom prst="wedgeRectCallout">
            <a:avLst>
              <a:gd name="adj1" fmla="val -83117"/>
              <a:gd name="adj2" fmla="val 1451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自動減為６伍正面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48" name="群組 147"/>
          <p:cNvGrpSpPr/>
          <p:nvPr/>
        </p:nvGrpSpPr>
        <p:grpSpPr>
          <a:xfrm>
            <a:off x="5719349" y="876300"/>
            <a:ext cx="483703" cy="906665"/>
            <a:chOff x="6660232" y="980728"/>
            <a:chExt cx="580443" cy="540552"/>
          </a:xfrm>
        </p:grpSpPr>
        <p:sp>
          <p:nvSpPr>
            <p:cNvPr id="149" name="圓角矩形 148"/>
            <p:cNvSpPr/>
            <p:nvPr/>
          </p:nvSpPr>
          <p:spPr>
            <a:xfrm>
              <a:off x="6661140" y="1251704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0" name="圓角矩形 149"/>
            <p:cNvSpPr/>
            <p:nvPr/>
          </p:nvSpPr>
          <p:spPr>
            <a:xfrm>
              <a:off x="6660232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14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51" name="群組 135"/>
          <p:cNvGrpSpPr/>
          <p:nvPr/>
        </p:nvGrpSpPr>
        <p:grpSpPr>
          <a:xfrm>
            <a:off x="5190158" y="876300"/>
            <a:ext cx="482946" cy="899189"/>
            <a:chOff x="5364996" y="4491780"/>
            <a:chExt cx="579535" cy="685467"/>
          </a:xfrm>
        </p:grpSpPr>
        <p:sp>
          <p:nvSpPr>
            <p:cNvPr id="152" name="圓角矩形 151"/>
            <p:cNvSpPr/>
            <p:nvPr/>
          </p:nvSpPr>
          <p:spPr>
            <a:xfrm>
              <a:off x="5364996" y="4949154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153" name="群組 195"/>
            <p:cNvGrpSpPr/>
            <p:nvPr/>
          </p:nvGrpSpPr>
          <p:grpSpPr>
            <a:xfrm>
              <a:off x="5364996" y="4491780"/>
              <a:ext cx="579535" cy="457008"/>
              <a:chOff x="5293696" y="3999345"/>
              <a:chExt cx="720000" cy="457008"/>
            </a:xfrm>
          </p:grpSpPr>
          <p:sp>
            <p:nvSpPr>
              <p:cNvPr id="154" name="圓角矩形 153"/>
              <p:cNvSpPr/>
              <p:nvPr/>
            </p:nvSpPr>
            <p:spPr>
              <a:xfrm>
                <a:off x="5293696" y="3999345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15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55" name="圓角矩形 154"/>
              <p:cNvSpPr/>
              <p:nvPr/>
            </p:nvSpPr>
            <p:spPr>
              <a:xfrm>
                <a:off x="5293696" y="422826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156" name="群組 134"/>
          <p:cNvGrpSpPr/>
          <p:nvPr/>
        </p:nvGrpSpPr>
        <p:grpSpPr>
          <a:xfrm>
            <a:off x="4660967" y="876300"/>
            <a:ext cx="482946" cy="899189"/>
            <a:chOff x="5364996" y="5120740"/>
            <a:chExt cx="579535" cy="686343"/>
          </a:xfrm>
        </p:grpSpPr>
        <p:sp>
          <p:nvSpPr>
            <p:cNvPr id="157" name="圓角矩形 156"/>
            <p:cNvSpPr/>
            <p:nvPr/>
          </p:nvSpPr>
          <p:spPr>
            <a:xfrm>
              <a:off x="5364996" y="5354797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8" name="圓角矩形 157"/>
            <p:cNvSpPr/>
            <p:nvPr/>
          </p:nvSpPr>
          <p:spPr>
            <a:xfrm>
              <a:off x="5364996" y="557899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9" name="圓角矩形 158"/>
            <p:cNvSpPr/>
            <p:nvPr/>
          </p:nvSpPr>
          <p:spPr>
            <a:xfrm>
              <a:off x="5364996" y="512074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一勤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1" name="群組 160"/>
          <p:cNvGrpSpPr/>
          <p:nvPr/>
        </p:nvGrpSpPr>
        <p:grpSpPr>
          <a:xfrm>
            <a:off x="971600" y="876300"/>
            <a:ext cx="479774" cy="904316"/>
            <a:chOff x="971600" y="980728"/>
            <a:chExt cx="575729" cy="539152"/>
          </a:xfrm>
        </p:grpSpPr>
        <p:sp>
          <p:nvSpPr>
            <p:cNvPr id="162" name="圓角矩形 161"/>
            <p:cNvSpPr/>
            <p:nvPr/>
          </p:nvSpPr>
          <p:spPr>
            <a:xfrm>
              <a:off x="971600" y="1250304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3" name="圓角矩形 162"/>
            <p:cNvSpPr/>
            <p:nvPr/>
          </p:nvSpPr>
          <p:spPr>
            <a:xfrm>
              <a:off x="971600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11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5" name="群組 164"/>
          <p:cNvGrpSpPr/>
          <p:nvPr/>
        </p:nvGrpSpPr>
        <p:grpSpPr>
          <a:xfrm>
            <a:off x="2023639" y="876300"/>
            <a:ext cx="482947" cy="905673"/>
            <a:chOff x="2123728" y="980728"/>
            <a:chExt cx="579536" cy="539961"/>
          </a:xfrm>
        </p:grpSpPr>
        <p:sp>
          <p:nvSpPr>
            <p:cNvPr id="166" name="圓角矩形 165"/>
            <p:cNvSpPr/>
            <p:nvPr/>
          </p:nvSpPr>
          <p:spPr>
            <a:xfrm>
              <a:off x="2127535" y="1251113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7" name="圓角矩形 166"/>
            <p:cNvSpPr/>
            <p:nvPr/>
          </p:nvSpPr>
          <p:spPr>
            <a:xfrm>
              <a:off x="2123728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8" name="群組 137"/>
          <p:cNvGrpSpPr/>
          <p:nvPr/>
        </p:nvGrpSpPr>
        <p:grpSpPr>
          <a:xfrm>
            <a:off x="1497619" y="876300"/>
            <a:ext cx="479774" cy="899189"/>
            <a:chOff x="1763050" y="5129883"/>
            <a:chExt cx="575729" cy="677200"/>
          </a:xfrm>
        </p:grpSpPr>
        <p:grpSp>
          <p:nvGrpSpPr>
            <p:cNvPr id="169" name="群組 218"/>
            <p:cNvGrpSpPr/>
            <p:nvPr/>
          </p:nvGrpSpPr>
          <p:grpSpPr>
            <a:xfrm>
              <a:off x="1763050" y="5354797"/>
              <a:ext cx="575729" cy="452286"/>
              <a:chOff x="1835696" y="5354797"/>
              <a:chExt cx="720000" cy="452286"/>
            </a:xfrm>
          </p:grpSpPr>
          <p:sp>
            <p:nvSpPr>
              <p:cNvPr id="171" name="圓角矩形 170"/>
              <p:cNvSpPr/>
              <p:nvPr/>
            </p:nvSpPr>
            <p:spPr>
              <a:xfrm>
                <a:off x="1835696" y="535479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13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72" name="圓角矩形 171"/>
              <p:cNvSpPr/>
              <p:nvPr/>
            </p:nvSpPr>
            <p:spPr>
              <a:xfrm>
                <a:off x="1835696" y="557899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70" name="圓角矩形 169"/>
            <p:cNvSpPr/>
            <p:nvPr/>
          </p:nvSpPr>
          <p:spPr>
            <a:xfrm>
              <a:off x="1763050" y="5129883"/>
              <a:ext cx="575729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74" name="群組 173"/>
          <p:cNvGrpSpPr/>
          <p:nvPr/>
        </p:nvGrpSpPr>
        <p:grpSpPr>
          <a:xfrm>
            <a:off x="2552830" y="876300"/>
            <a:ext cx="2061892" cy="915566"/>
            <a:chOff x="2552830" y="876300"/>
            <a:chExt cx="2061892" cy="915566"/>
          </a:xfrm>
        </p:grpSpPr>
        <p:grpSp>
          <p:nvGrpSpPr>
            <p:cNvPr id="175" name="群組 202"/>
            <p:cNvGrpSpPr/>
            <p:nvPr/>
          </p:nvGrpSpPr>
          <p:grpSpPr>
            <a:xfrm>
              <a:off x="3605425" y="886141"/>
              <a:ext cx="480052" cy="905725"/>
              <a:chOff x="4572000" y="2399632"/>
              <a:chExt cx="576063" cy="456897"/>
            </a:xfrm>
          </p:grpSpPr>
          <p:sp>
            <p:nvSpPr>
              <p:cNvPr id="185" name="圓角矩形 184"/>
              <p:cNvSpPr/>
              <p:nvPr/>
            </p:nvSpPr>
            <p:spPr>
              <a:xfrm>
                <a:off x="4572000" y="239963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七愛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6" name="圓角矩形 185"/>
              <p:cNvSpPr/>
              <p:nvPr/>
            </p:nvSpPr>
            <p:spPr>
              <a:xfrm>
                <a:off x="4572000" y="2628436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6" name="群組 200"/>
            <p:cNvGrpSpPr/>
            <p:nvPr/>
          </p:nvGrpSpPr>
          <p:grpSpPr>
            <a:xfrm>
              <a:off x="2552830" y="876929"/>
              <a:ext cx="480052" cy="914937"/>
              <a:chOff x="3275856" y="2461777"/>
              <a:chExt cx="576063" cy="461544"/>
            </a:xfrm>
          </p:grpSpPr>
          <p:sp>
            <p:nvSpPr>
              <p:cNvPr id="183" name="圓角矩形 182"/>
              <p:cNvSpPr/>
              <p:nvPr/>
            </p:nvSpPr>
            <p:spPr>
              <a:xfrm>
                <a:off x="3275856" y="2461777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七平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4" name="圓角矩形 183"/>
              <p:cNvSpPr/>
              <p:nvPr/>
            </p:nvSpPr>
            <p:spPr>
              <a:xfrm>
                <a:off x="3275856" y="269522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七和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7" name="群組 201"/>
            <p:cNvGrpSpPr/>
            <p:nvPr/>
          </p:nvGrpSpPr>
          <p:grpSpPr>
            <a:xfrm>
              <a:off x="3079127" y="877140"/>
              <a:ext cx="480052" cy="914724"/>
              <a:chOff x="3923928" y="2380048"/>
              <a:chExt cx="576063" cy="461437"/>
            </a:xfrm>
          </p:grpSpPr>
          <p:sp>
            <p:nvSpPr>
              <p:cNvPr id="181" name="圓角矩形 180"/>
              <p:cNvSpPr/>
              <p:nvPr/>
            </p:nvSpPr>
            <p:spPr>
              <a:xfrm>
                <a:off x="3923928" y="2380048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七義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2" name="圓角矩形 181"/>
              <p:cNvSpPr/>
              <p:nvPr/>
            </p:nvSpPr>
            <p:spPr>
              <a:xfrm>
                <a:off x="3923928" y="2613392"/>
                <a:ext cx="576063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七信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178" name="群組 193"/>
            <p:cNvGrpSpPr/>
            <p:nvPr/>
          </p:nvGrpSpPr>
          <p:grpSpPr>
            <a:xfrm>
              <a:off x="4131722" y="876300"/>
              <a:ext cx="483000" cy="914937"/>
              <a:chOff x="5220071" y="2461777"/>
              <a:chExt cx="720081" cy="461544"/>
            </a:xfrm>
          </p:grpSpPr>
          <p:sp>
            <p:nvSpPr>
              <p:cNvPr id="179" name="圓角矩形 178"/>
              <p:cNvSpPr/>
              <p:nvPr/>
            </p:nvSpPr>
            <p:spPr>
              <a:xfrm>
                <a:off x="5220152" y="246177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七孝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17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0" name="圓角矩形 179"/>
              <p:cNvSpPr/>
              <p:nvPr/>
            </p:nvSpPr>
            <p:spPr>
              <a:xfrm>
                <a:off x="5220071" y="2695228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七忠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19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sp>
        <p:nvSpPr>
          <p:cNvPr id="187" name="矩形圖說文字 186"/>
          <p:cNvSpPr/>
          <p:nvPr/>
        </p:nvSpPr>
        <p:spPr>
          <a:xfrm>
            <a:off x="2699792" y="2060848"/>
            <a:ext cx="1944216" cy="504056"/>
          </a:xfrm>
          <a:prstGeom prst="wedgeRectCallout">
            <a:avLst>
              <a:gd name="adj1" fmla="val -17608"/>
              <a:gd name="adj2" fmla="val -1183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自動減為６伍正面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班級間之間隔取消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0" name="橢圓 189"/>
          <p:cNvSpPr/>
          <p:nvPr/>
        </p:nvSpPr>
        <p:spPr>
          <a:xfrm>
            <a:off x="467544" y="3140968"/>
            <a:ext cx="7200800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請同學注意自己班級隊伍動線</a:t>
            </a:r>
          </a:p>
        </p:txBody>
      </p:sp>
      <p:sp>
        <p:nvSpPr>
          <p:cNvPr id="191" name="矩形 190"/>
          <p:cNvSpPr/>
          <p:nvPr/>
        </p:nvSpPr>
        <p:spPr>
          <a:xfrm>
            <a:off x="2411360" y="2996952"/>
            <a:ext cx="2880720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表演區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07916 -0.000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07899 0.0335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07882 -7.40741E-7 " pathEditMode="relative" ptsTypes="AA">
                                      <p:cBhvr>
                                        <p:cTn id="15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7865 0.0460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15746 -0.0613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00017 -0.1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-0.15747 3.7037E-6 " pathEditMode="relative" ptsTypes="AA">
                                      <p:cBhvr>
                                        <p:cTn id="2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00017 -0.2736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3.61111E-6 -0.2625 " pathEditMode="relative" ptsTypes="AA">
                                      <p:cBhvr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2625 L -0.15764 -0.2287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27361 L 0.07865 -0.27361 " pathEditMode="relative" ptsTypes="AA">
                                      <p:cBhvr>
                                        <p:cTn id="44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00034 -0.3777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278 L 0.0007 -0.37014 " pathEditMode="relative" ptsTypes="AA">
                                      <p:cBhvr>
                                        <p:cTn id="57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37014 L -0.09375 -0.37014 " pathEditMode="relative" ptsTypes="AA">
                                      <p:cBhvr>
                                        <p:cTn id="60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37962 L 0.04705 -0.3796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6.2963E-6 L 7.22222E-6 -0.48309 " pathEditMode="relative" ptsTypes="AA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2.77778E-6 -0.47246 " pathEditMode="relative" ptsTypes="AA">
                                      <p:cBhvr>
                                        <p:cTn id="75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47616 L 0.03211 -0.47616 " pathEditMode="relative" ptsTypes="AA">
                                      <p:cBhvr>
                                        <p:cTn id="78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48564 L -0.02534 -0.4863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7.40741E-7 L 7.22222E-6 -0.58796 " pathEditMode="relative" ptsTypes="AA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00533 L 4.44444E-6 -0.58264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58264 L -0.03907 -0.58264 " pathEditMode="relative" ptsTypes="AA">
                                      <p:cBhvr>
                                        <p:cTn id="9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58588 L -0.07118 -0.5858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7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6.66667E-6 L 0.15747 -6.66667E-6 " pathEditMode="relative" ptsTypes="AA">
                                      <p:cBhvr>
                                        <p:cTn id="109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6.66667E-6 L -0.15746 -6.66667E-6 " pathEditMode="relative" ptsTypes="AA">
                                      <p:cBhvr>
                                        <p:cTn id="111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2" grpId="0" animBg="1"/>
      <p:bldP spid="127" grpId="0" animBg="1"/>
      <p:bldP spid="146" grpId="0" animBg="1"/>
      <p:bldP spid="187" grpId="0" animBg="1"/>
      <p:bldP spid="190" grpId="0" animBg="1"/>
      <p:bldP spid="1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矩形 147"/>
          <p:cNvSpPr/>
          <p:nvPr/>
        </p:nvSpPr>
        <p:spPr>
          <a:xfrm>
            <a:off x="971600" y="1844824"/>
            <a:ext cx="5760640" cy="403244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3275856" y="6439078"/>
            <a:ext cx="1296144" cy="4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司令台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16416" y="1268760"/>
            <a:ext cx="803701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625" y="548680"/>
            <a:ext cx="899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勤實樓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圓角矩形 86"/>
          <p:cNvSpPr/>
          <p:nvPr/>
        </p:nvSpPr>
        <p:spPr>
          <a:xfrm>
            <a:off x="1115616" y="0"/>
            <a:ext cx="6876256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週年校慶大會集合位置示意圖（第２階段）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35496" y="72008"/>
            <a:ext cx="432048" cy="404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7" name="圓角矩形 66"/>
          <p:cNvSpPr/>
          <p:nvPr/>
        </p:nvSpPr>
        <p:spPr>
          <a:xfrm>
            <a:off x="6804248" y="182577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三勇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37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6" name="圓角矩形 95"/>
          <p:cNvSpPr/>
          <p:nvPr/>
        </p:nvSpPr>
        <p:spPr>
          <a:xfrm>
            <a:off x="6800712" y="5261225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三誠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5" name="圓角矩形 94"/>
          <p:cNvSpPr/>
          <p:nvPr/>
        </p:nvSpPr>
        <p:spPr>
          <a:xfrm>
            <a:off x="6800712" y="457413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三愛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35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4" name="圓角矩形 93"/>
          <p:cNvSpPr/>
          <p:nvPr/>
        </p:nvSpPr>
        <p:spPr>
          <a:xfrm>
            <a:off x="6800712" y="388704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三勤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29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6802241" y="251286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三仁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33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7" name="圓角矩形 76"/>
          <p:cNvSpPr/>
          <p:nvPr/>
        </p:nvSpPr>
        <p:spPr>
          <a:xfrm>
            <a:off x="6802241" y="319995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三智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39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217"/>
          <p:cNvGrpSpPr/>
          <p:nvPr/>
        </p:nvGrpSpPr>
        <p:grpSpPr>
          <a:xfrm>
            <a:off x="6082536" y="5269349"/>
            <a:ext cx="576063" cy="537734"/>
            <a:chOff x="4558019" y="5350030"/>
            <a:chExt cx="576063" cy="454987"/>
          </a:xfrm>
        </p:grpSpPr>
        <p:sp>
          <p:nvSpPr>
            <p:cNvPr id="81" name="圓角矩形 80"/>
            <p:cNvSpPr/>
            <p:nvPr/>
          </p:nvSpPr>
          <p:spPr>
            <a:xfrm>
              <a:off x="4558019" y="535003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6" name="圓角矩形 85"/>
            <p:cNvSpPr/>
            <p:nvPr/>
          </p:nvSpPr>
          <p:spPr>
            <a:xfrm>
              <a:off x="4558019" y="5576924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" name="群組 213"/>
          <p:cNvGrpSpPr/>
          <p:nvPr/>
        </p:nvGrpSpPr>
        <p:grpSpPr>
          <a:xfrm>
            <a:off x="6082536" y="4538398"/>
            <a:ext cx="576063" cy="539993"/>
            <a:chOff x="4558019" y="4657405"/>
            <a:chExt cx="576063" cy="456898"/>
          </a:xfrm>
        </p:grpSpPr>
        <p:sp>
          <p:nvSpPr>
            <p:cNvPr id="71" name="圓角矩形 70"/>
            <p:cNvSpPr/>
            <p:nvPr/>
          </p:nvSpPr>
          <p:spPr>
            <a:xfrm>
              <a:off x="4558019" y="465740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6" name="圓角矩形 75"/>
            <p:cNvSpPr/>
            <p:nvPr/>
          </p:nvSpPr>
          <p:spPr>
            <a:xfrm>
              <a:off x="4558019" y="488621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群組 212"/>
          <p:cNvGrpSpPr/>
          <p:nvPr/>
        </p:nvGrpSpPr>
        <p:grpSpPr>
          <a:xfrm>
            <a:off x="6082536" y="3811850"/>
            <a:ext cx="576063" cy="537850"/>
            <a:chOff x="4558019" y="3964457"/>
            <a:chExt cx="576063" cy="455085"/>
          </a:xfrm>
        </p:grpSpPr>
        <p:sp>
          <p:nvSpPr>
            <p:cNvPr id="61" name="圓角矩形 60"/>
            <p:cNvSpPr/>
            <p:nvPr/>
          </p:nvSpPr>
          <p:spPr>
            <a:xfrm>
              <a:off x="4558019" y="39644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6" name="圓角矩形 65"/>
            <p:cNvSpPr/>
            <p:nvPr/>
          </p:nvSpPr>
          <p:spPr>
            <a:xfrm>
              <a:off x="4558019" y="4191449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群組 209"/>
          <p:cNvGrpSpPr/>
          <p:nvPr/>
        </p:nvGrpSpPr>
        <p:grpSpPr>
          <a:xfrm>
            <a:off x="6082535" y="2953910"/>
            <a:ext cx="577697" cy="667099"/>
            <a:chOff x="4558018" y="3167605"/>
            <a:chExt cx="577697" cy="564445"/>
          </a:xfrm>
        </p:grpSpPr>
        <p:sp>
          <p:nvSpPr>
            <p:cNvPr id="45" name="圓角矩形 44"/>
            <p:cNvSpPr/>
            <p:nvPr/>
          </p:nvSpPr>
          <p:spPr>
            <a:xfrm>
              <a:off x="4558018" y="3167605"/>
              <a:ext cx="577697" cy="102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7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7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1" name="圓角矩形 50"/>
            <p:cNvSpPr/>
            <p:nvPr/>
          </p:nvSpPr>
          <p:spPr>
            <a:xfrm>
              <a:off x="4558019" y="327926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6" name="圓角矩形 55"/>
            <p:cNvSpPr/>
            <p:nvPr/>
          </p:nvSpPr>
          <p:spPr>
            <a:xfrm>
              <a:off x="4558019" y="35039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群組 222"/>
          <p:cNvGrpSpPr/>
          <p:nvPr/>
        </p:nvGrpSpPr>
        <p:grpSpPr>
          <a:xfrm>
            <a:off x="1768835" y="5269349"/>
            <a:ext cx="576063" cy="537734"/>
            <a:chOff x="3268740" y="5350030"/>
            <a:chExt cx="576063" cy="454987"/>
          </a:xfrm>
        </p:grpSpPr>
        <p:sp>
          <p:nvSpPr>
            <p:cNvPr id="79" name="圓角矩形 78"/>
            <p:cNvSpPr/>
            <p:nvPr/>
          </p:nvSpPr>
          <p:spPr>
            <a:xfrm>
              <a:off x="3268740" y="535003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4" name="圓角矩形 83"/>
            <p:cNvSpPr/>
            <p:nvPr/>
          </p:nvSpPr>
          <p:spPr>
            <a:xfrm>
              <a:off x="3268740" y="5576924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群組 223"/>
          <p:cNvGrpSpPr/>
          <p:nvPr/>
        </p:nvGrpSpPr>
        <p:grpSpPr>
          <a:xfrm>
            <a:off x="1768835" y="4538398"/>
            <a:ext cx="576063" cy="539993"/>
            <a:chOff x="3268740" y="4657405"/>
            <a:chExt cx="576063" cy="456898"/>
          </a:xfrm>
        </p:grpSpPr>
        <p:sp>
          <p:nvSpPr>
            <p:cNvPr id="69" name="圓角矩形 68"/>
            <p:cNvSpPr/>
            <p:nvPr/>
          </p:nvSpPr>
          <p:spPr>
            <a:xfrm>
              <a:off x="3268740" y="465740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4" name="圓角矩形 73"/>
            <p:cNvSpPr/>
            <p:nvPr/>
          </p:nvSpPr>
          <p:spPr>
            <a:xfrm>
              <a:off x="3268740" y="488621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" name="群組 210"/>
          <p:cNvGrpSpPr/>
          <p:nvPr/>
        </p:nvGrpSpPr>
        <p:grpSpPr>
          <a:xfrm>
            <a:off x="1768835" y="3811850"/>
            <a:ext cx="576063" cy="537850"/>
            <a:chOff x="3268740" y="3964457"/>
            <a:chExt cx="576063" cy="455085"/>
          </a:xfrm>
        </p:grpSpPr>
        <p:sp>
          <p:nvSpPr>
            <p:cNvPr id="59" name="圓角矩形 58"/>
            <p:cNvSpPr/>
            <p:nvPr/>
          </p:nvSpPr>
          <p:spPr>
            <a:xfrm>
              <a:off x="3268740" y="39644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4" name="圓角矩形 63"/>
            <p:cNvSpPr/>
            <p:nvPr/>
          </p:nvSpPr>
          <p:spPr>
            <a:xfrm>
              <a:off x="3268740" y="4191449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1" name="群組 208"/>
          <p:cNvGrpSpPr/>
          <p:nvPr/>
        </p:nvGrpSpPr>
        <p:grpSpPr>
          <a:xfrm>
            <a:off x="1768834" y="2953910"/>
            <a:ext cx="577697" cy="667099"/>
            <a:chOff x="3268739" y="3167605"/>
            <a:chExt cx="577697" cy="564445"/>
          </a:xfrm>
        </p:grpSpPr>
        <p:sp>
          <p:nvSpPr>
            <p:cNvPr id="43" name="圓角矩形 42"/>
            <p:cNvSpPr/>
            <p:nvPr/>
          </p:nvSpPr>
          <p:spPr>
            <a:xfrm>
              <a:off x="3268739" y="3167605"/>
              <a:ext cx="577697" cy="102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7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7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9" name="圓角矩形 48"/>
            <p:cNvSpPr/>
            <p:nvPr/>
          </p:nvSpPr>
          <p:spPr>
            <a:xfrm>
              <a:off x="3268740" y="327926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4" name="圓角矩形 53"/>
            <p:cNvSpPr/>
            <p:nvPr/>
          </p:nvSpPr>
          <p:spPr>
            <a:xfrm>
              <a:off x="3268740" y="35039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3" name="群組 216"/>
          <p:cNvGrpSpPr/>
          <p:nvPr/>
        </p:nvGrpSpPr>
        <p:grpSpPr>
          <a:xfrm>
            <a:off x="5362939" y="5269349"/>
            <a:ext cx="576063" cy="537734"/>
            <a:chOff x="3916430" y="5350030"/>
            <a:chExt cx="576063" cy="454987"/>
          </a:xfrm>
        </p:grpSpPr>
        <p:sp>
          <p:nvSpPr>
            <p:cNvPr id="80" name="圓角矩形 79"/>
            <p:cNvSpPr/>
            <p:nvPr/>
          </p:nvSpPr>
          <p:spPr>
            <a:xfrm>
              <a:off x="3916430" y="535003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5" name="圓角矩形 84"/>
            <p:cNvSpPr/>
            <p:nvPr/>
          </p:nvSpPr>
          <p:spPr>
            <a:xfrm>
              <a:off x="3916430" y="5576924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4" name="群組 214"/>
          <p:cNvGrpSpPr/>
          <p:nvPr/>
        </p:nvGrpSpPr>
        <p:grpSpPr>
          <a:xfrm>
            <a:off x="5362939" y="4538398"/>
            <a:ext cx="576063" cy="539993"/>
            <a:chOff x="3916430" y="4657405"/>
            <a:chExt cx="576063" cy="456898"/>
          </a:xfrm>
        </p:grpSpPr>
        <p:sp>
          <p:nvSpPr>
            <p:cNvPr id="70" name="圓角矩形 69"/>
            <p:cNvSpPr/>
            <p:nvPr/>
          </p:nvSpPr>
          <p:spPr>
            <a:xfrm>
              <a:off x="3916430" y="465740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" name="圓角矩形 74"/>
            <p:cNvSpPr/>
            <p:nvPr/>
          </p:nvSpPr>
          <p:spPr>
            <a:xfrm>
              <a:off x="3916430" y="488621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5" name="群組 211"/>
          <p:cNvGrpSpPr/>
          <p:nvPr/>
        </p:nvGrpSpPr>
        <p:grpSpPr>
          <a:xfrm>
            <a:off x="5362939" y="3811850"/>
            <a:ext cx="576063" cy="537850"/>
            <a:chOff x="3916430" y="3964457"/>
            <a:chExt cx="576063" cy="455085"/>
          </a:xfrm>
        </p:grpSpPr>
        <p:sp>
          <p:nvSpPr>
            <p:cNvPr id="60" name="圓角矩形 59"/>
            <p:cNvSpPr/>
            <p:nvPr/>
          </p:nvSpPr>
          <p:spPr>
            <a:xfrm>
              <a:off x="3916430" y="39644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5" name="圓角矩形 64"/>
            <p:cNvSpPr/>
            <p:nvPr/>
          </p:nvSpPr>
          <p:spPr>
            <a:xfrm>
              <a:off x="3916430" y="4191449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6" name="群組 207"/>
          <p:cNvGrpSpPr/>
          <p:nvPr/>
        </p:nvGrpSpPr>
        <p:grpSpPr>
          <a:xfrm>
            <a:off x="5362938" y="2953910"/>
            <a:ext cx="577697" cy="667099"/>
            <a:chOff x="3916429" y="3167605"/>
            <a:chExt cx="577697" cy="564445"/>
          </a:xfrm>
        </p:grpSpPr>
        <p:sp>
          <p:nvSpPr>
            <p:cNvPr id="44" name="圓角矩形 43"/>
            <p:cNvSpPr/>
            <p:nvPr/>
          </p:nvSpPr>
          <p:spPr>
            <a:xfrm>
              <a:off x="3916429" y="3167605"/>
              <a:ext cx="577697" cy="102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7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7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0" name="圓角矩形 49"/>
            <p:cNvSpPr/>
            <p:nvPr/>
          </p:nvSpPr>
          <p:spPr>
            <a:xfrm>
              <a:off x="3916430" y="327926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七平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" name="圓角矩形 54"/>
            <p:cNvSpPr/>
            <p:nvPr/>
          </p:nvSpPr>
          <p:spPr>
            <a:xfrm>
              <a:off x="3916430" y="35039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7" name="群組 203"/>
          <p:cNvGrpSpPr/>
          <p:nvPr/>
        </p:nvGrpSpPr>
        <p:grpSpPr>
          <a:xfrm>
            <a:off x="1043608" y="5269349"/>
            <a:ext cx="576063" cy="537734"/>
            <a:chOff x="2614656" y="5350030"/>
            <a:chExt cx="576063" cy="454987"/>
          </a:xfrm>
        </p:grpSpPr>
        <p:sp>
          <p:nvSpPr>
            <p:cNvPr id="78" name="圓角矩形 77"/>
            <p:cNvSpPr/>
            <p:nvPr/>
          </p:nvSpPr>
          <p:spPr>
            <a:xfrm>
              <a:off x="2614656" y="535003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3" name="圓角矩形 82"/>
            <p:cNvSpPr/>
            <p:nvPr/>
          </p:nvSpPr>
          <p:spPr>
            <a:xfrm>
              <a:off x="2614656" y="5576924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8" name="群組 204"/>
          <p:cNvGrpSpPr/>
          <p:nvPr/>
        </p:nvGrpSpPr>
        <p:grpSpPr>
          <a:xfrm>
            <a:off x="1043608" y="4538398"/>
            <a:ext cx="576063" cy="539993"/>
            <a:chOff x="2614656" y="4657405"/>
            <a:chExt cx="576063" cy="456898"/>
          </a:xfrm>
        </p:grpSpPr>
        <p:sp>
          <p:nvSpPr>
            <p:cNvPr id="68" name="圓角矩形 67"/>
            <p:cNvSpPr/>
            <p:nvPr/>
          </p:nvSpPr>
          <p:spPr>
            <a:xfrm>
              <a:off x="2614656" y="465740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3" name="圓角矩形 72"/>
            <p:cNvSpPr/>
            <p:nvPr/>
          </p:nvSpPr>
          <p:spPr>
            <a:xfrm>
              <a:off x="2614656" y="4886210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9" name="群組 205"/>
          <p:cNvGrpSpPr/>
          <p:nvPr/>
        </p:nvGrpSpPr>
        <p:grpSpPr>
          <a:xfrm>
            <a:off x="1043608" y="3811850"/>
            <a:ext cx="576063" cy="537850"/>
            <a:chOff x="2614656" y="3964457"/>
            <a:chExt cx="576063" cy="455085"/>
          </a:xfrm>
        </p:grpSpPr>
        <p:sp>
          <p:nvSpPr>
            <p:cNvPr id="58" name="圓角矩形 57"/>
            <p:cNvSpPr/>
            <p:nvPr/>
          </p:nvSpPr>
          <p:spPr>
            <a:xfrm>
              <a:off x="2614656" y="39644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63" name="圓角矩形 62"/>
            <p:cNvSpPr/>
            <p:nvPr/>
          </p:nvSpPr>
          <p:spPr>
            <a:xfrm>
              <a:off x="2614656" y="4191449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0" name="群組 206"/>
          <p:cNvGrpSpPr/>
          <p:nvPr/>
        </p:nvGrpSpPr>
        <p:grpSpPr>
          <a:xfrm>
            <a:off x="1043608" y="2953910"/>
            <a:ext cx="577697" cy="667099"/>
            <a:chOff x="2614656" y="3167605"/>
            <a:chExt cx="577697" cy="564445"/>
          </a:xfrm>
        </p:grpSpPr>
        <p:sp>
          <p:nvSpPr>
            <p:cNvPr id="42" name="圓角矩形 41"/>
            <p:cNvSpPr/>
            <p:nvPr/>
          </p:nvSpPr>
          <p:spPr>
            <a:xfrm>
              <a:off x="2614656" y="3167605"/>
              <a:ext cx="577697" cy="1026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7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7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8" name="圓角矩形 47"/>
            <p:cNvSpPr/>
            <p:nvPr/>
          </p:nvSpPr>
          <p:spPr>
            <a:xfrm>
              <a:off x="2614656" y="3279265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3" name="圓角矩形 52"/>
            <p:cNvSpPr/>
            <p:nvPr/>
          </p:nvSpPr>
          <p:spPr>
            <a:xfrm>
              <a:off x="2614656" y="3503957"/>
              <a:ext cx="576063" cy="2280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88" name="圓角矩形 87"/>
          <p:cNvSpPr/>
          <p:nvPr/>
        </p:nvSpPr>
        <p:spPr>
          <a:xfrm>
            <a:off x="323528" y="5261225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九愛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46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" name="圓角矩形 81"/>
          <p:cNvSpPr/>
          <p:nvPr/>
        </p:nvSpPr>
        <p:spPr>
          <a:xfrm>
            <a:off x="323528" y="4532533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九仁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46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" name="圓角矩形 61"/>
          <p:cNvSpPr/>
          <p:nvPr/>
        </p:nvSpPr>
        <p:spPr>
          <a:xfrm>
            <a:off x="323528" y="3803842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九義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45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1" name="群組 191"/>
          <p:cNvGrpSpPr/>
          <p:nvPr/>
        </p:nvGrpSpPr>
        <p:grpSpPr>
          <a:xfrm>
            <a:off x="323528" y="3068960"/>
            <a:ext cx="579600" cy="545484"/>
            <a:chOff x="1043608" y="2461777"/>
            <a:chExt cx="720000" cy="461544"/>
          </a:xfrm>
        </p:grpSpPr>
        <p:sp>
          <p:nvSpPr>
            <p:cNvPr id="130" name="圓角矩形 129"/>
            <p:cNvSpPr/>
            <p:nvPr/>
          </p:nvSpPr>
          <p:spPr>
            <a:xfrm>
              <a:off x="1043608" y="246177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八義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" name="圓角矩形 130"/>
            <p:cNvSpPr/>
            <p:nvPr/>
          </p:nvSpPr>
          <p:spPr>
            <a:xfrm>
              <a:off x="1043608" y="2695228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八信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2" name="群組 192"/>
          <p:cNvGrpSpPr/>
          <p:nvPr/>
        </p:nvGrpSpPr>
        <p:grpSpPr>
          <a:xfrm>
            <a:off x="323528" y="1412776"/>
            <a:ext cx="579600" cy="545238"/>
            <a:chOff x="1043608" y="3280350"/>
            <a:chExt cx="720000" cy="461336"/>
          </a:xfrm>
        </p:grpSpPr>
        <p:sp>
          <p:nvSpPr>
            <p:cNvPr id="132" name="圓角矩形 131"/>
            <p:cNvSpPr/>
            <p:nvPr/>
          </p:nvSpPr>
          <p:spPr>
            <a:xfrm>
              <a:off x="1043608" y="3280350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八孝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3" name="圓角矩形 132"/>
            <p:cNvSpPr/>
            <p:nvPr/>
          </p:nvSpPr>
          <p:spPr>
            <a:xfrm>
              <a:off x="1043608" y="3513593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3" name="群組 198"/>
          <p:cNvGrpSpPr/>
          <p:nvPr/>
        </p:nvGrpSpPr>
        <p:grpSpPr>
          <a:xfrm>
            <a:off x="323528" y="2060848"/>
            <a:ext cx="575729" cy="540749"/>
            <a:chOff x="1835696" y="2480827"/>
            <a:chExt cx="720000" cy="457538"/>
          </a:xfrm>
        </p:grpSpPr>
        <p:sp>
          <p:nvSpPr>
            <p:cNvPr id="128" name="圓角矩形 127"/>
            <p:cNvSpPr/>
            <p:nvPr/>
          </p:nvSpPr>
          <p:spPr>
            <a:xfrm>
              <a:off x="1835696" y="248082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9" name="圓角矩形 128"/>
            <p:cNvSpPr/>
            <p:nvPr/>
          </p:nvSpPr>
          <p:spPr>
            <a:xfrm>
              <a:off x="1835696" y="2710272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八仁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27" name="圓角矩形 126"/>
          <p:cNvSpPr/>
          <p:nvPr/>
        </p:nvSpPr>
        <p:spPr>
          <a:xfrm>
            <a:off x="323528" y="2689277"/>
            <a:ext cx="576063" cy="2695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八和</a:t>
            </a:r>
            <a:r>
              <a:rPr lang="en-US" altLang="zh-TW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sz="11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4" name="群組 202"/>
          <p:cNvGrpSpPr/>
          <p:nvPr/>
        </p:nvGrpSpPr>
        <p:grpSpPr>
          <a:xfrm>
            <a:off x="3605425" y="886141"/>
            <a:ext cx="480052" cy="905725"/>
            <a:chOff x="4572000" y="2399632"/>
            <a:chExt cx="576063" cy="456897"/>
          </a:xfrm>
        </p:grpSpPr>
        <p:sp>
          <p:nvSpPr>
            <p:cNvPr id="110" name="圓角矩形 109"/>
            <p:cNvSpPr/>
            <p:nvPr/>
          </p:nvSpPr>
          <p:spPr>
            <a:xfrm>
              <a:off x="4572000" y="2399632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1" name="圓角矩形 110"/>
            <p:cNvSpPr/>
            <p:nvPr/>
          </p:nvSpPr>
          <p:spPr>
            <a:xfrm>
              <a:off x="4572000" y="2628436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七仁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5" name="群組 200"/>
          <p:cNvGrpSpPr/>
          <p:nvPr/>
        </p:nvGrpSpPr>
        <p:grpSpPr>
          <a:xfrm>
            <a:off x="2552830" y="876929"/>
            <a:ext cx="480052" cy="914937"/>
            <a:chOff x="3275856" y="2461777"/>
            <a:chExt cx="576063" cy="461544"/>
          </a:xfrm>
        </p:grpSpPr>
        <p:sp>
          <p:nvSpPr>
            <p:cNvPr id="101" name="圓角矩形 100"/>
            <p:cNvSpPr/>
            <p:nvPr/>
          </p:nvSpPr>
          <p:spPr>
            <a:xfrm>
              <a:off x="3275856" y="2461777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七平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02" name="圓角矩形 101"/>
            <p:cNvSpPr/>
            <p:nvPr/>
          </p:nvSpPr>
          <p:spPr>
            <a:xfrm>
              <a:off x="3275856" y="2695228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6" name="群組 201"/>
          <p:cNvGrpSpPr/>
          <p:nvPr/>
        </p:nvGrpSpPr>
        <p:grpSpPr>
          <a:xfrm>
            <a:off x="3079127" y="877140"/>
            <a:ext cx="480052" cy="914724"/>
            <a:chOff x="3923928" y="2380048"/>
            <a:chExt cx="576063" cy="461437"/>
          </a:xfrm>
        </p:grpSpPr>
        <p:sp>
          <p:nvSpPr>
            <p:cNvPr id="103" name="圓角矩形 102"/>
            <p:cNvSpPr/>
            <p:nvPr/>
          </p:nvSpPr>
          <p:spPr>
            <a:xfrm>
              <a:off x="3923928" y="2380048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七義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09" name="圓角矩形 108"/>
            <p:cNvSpPr/>
            <p:nvPr/>
          </p:nvSpPr>
          <p:spPr>
            <a:xfrm>
              <a:off x="3923928" y="2613392"/>
              <a:ext cx="576063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七信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7" name="群組 134"/>
          <p:cNvGrpSpPr/>
          <p:nvPr/>
        </p:nvGrpSpPr>
        <p:grpSpPr>
          <a:xfrm>
            <a:off x="4660967" y="876300"/>
            <a:ext cx="482946" cy="899189"/>
            <a:chOff x="5364996" y="5120740"/>
            <a:chExt cx="579535" cy="686343"/>
          </a:xfrm>
        </p:grpSpPr>
        <p:sp>
          <p:nvSpPr>
            <p:cNvPr id="116" name="圓角矩形 115"/>
            <p:cNvSpPr/>
            <p:nvPr/>
          </p:nvSpPr>
          <p:spPr>
            <a:xfrm>
              <a:off x="5364996" y="5354797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7" name="圓角矩形 116"/>
            <p:cNvSpPr/>
            <p:nvPr/>
          </p:nvSpPr>
          <p:spPr>
            <a:xfrm>
              <a:off x="5364996" y="557899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12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5" name="圓角矩形 114"/>
            <p:cNvSpPr/>
            <p:nvPr/>
          </p:nvSpPr>
          <p:spPr>
            <a:xfrm>
              <a:off x="5364996" y="5120740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一勤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8" name="群組 135"/>
          <p:cNvGrpSpPr/>
          <p:nvPr/>
        </p:nvGrpSpPr>
        <p:grpSpPr>
          <a:xfrm>
            <a:off x="5190158" y="876300"/>
            <a:ext cx="482946" cy="899189"/>
            <a:chOff x="5364996" y="4491780"/>
            <a:chExt cx="579535" cy="685467"/>
          </a:xfrm>
        </p:grpSpPr>
        <p:sp>
          <p:nvSpPr>
            <p:cNvPr id="114" name="圓角矩形 113"/>
            <p:cNvSpPr/>
            <p:nvPr/>
          </p:nvSpPr>
          <p:spPr>
            <a:xfrm>
              <a:off x="5364996" y="4949154"/>
              <a:ext cx="579535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一和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grpSp>
          <p:nvGrpSpPr>
            <p:cNvPr id="29" name="群組 195"/>
            <p:cNvGrpSpPr/>
            <p:nvPr/>
          </p:nvGrpSpPr>
          <p:grpSpPr>
            <a:xfrm>
              <a:off x="5364996" y="4491780"/>
              <a:ext cx="579535" cy="457008"/>
              <a:chOff x="5293696" y="3999345"/>
              <a:chExt cx="720000" cy="457008"/>
            </a:xfrm>
          </p:grpSpPr>
          <p:sp>
            <p:nvSpPr>
              <p:cNvPr id="99" name="圓角矩形 98"/>
              <p:cNvSpPr/>
              <p:nvPr/>
            </p:nvSpPr>
            <p:spPr>
              <a:xfrm>
                <a:off x="5293696" y="3999345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一仁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15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00" name="圓角矩形 99"/>
              <p:cNvSpPr/>
              <p:nvPr/>
            </p:nvSpPr>
            <p:spPr>
              <a:xfrm>
                <a:off x="5293696" y="422826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一智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30" name="群組 193"/>
          <p:cNvGrpSpPr/>
          <p:nvPr/>
        </p:nvGrpSpPr>
        <p:grpSpPr>
          <a:xfrm>
            <a:off x="4131722" y="876300"/>
            <a:ext cx="483000" cy="914937"/>
            <a:chOff x="5220071" y="2461777"/>
            <a:chExt cx="720081" cy="461544"/>
          </a:xfrm>
        </p:grpSpPr>
        <p:sp>
          <p:nvSpPr>
            <p:cNvPr id="112" name="圓角矩形 111"/>
            <p:cNvSpPr/>
            <p:nvPr/>
          </p:nvSpPr>
          <p:spPr>
            <a:xfrm>
              <a:off x="5220152" y="246177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七孝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3" name="圓角矩形 112"/>
            <p:cNvSpPr/>
            <p:nvPr/>
          </p:nvSpPr>
          <p:spPr>
            <a:xfrm>
              <a:off x="5220071" y="2695228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七忠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19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1" name="群組 137"/>
          <p:cNvGrpSpPr/>
          <p:nvPr/>
        </p:nvGrpSpPr>
        <p:grpSpPr>
          <a:xfrm>
            <a:off x="1497619" y="876300"/>
            <a:ext cx="479774" cy="899189"/>
            <a:chOff x="1763050" y="5129883"/>
            <a:chExt cx="575729" cy="677200"/>
          </a:xfrm>
        </p:grpSpPr>
        <p:grpSp>
          <p:nvGrpSpPr>
            <p:cNvPr id="32" name="群組 218"/>
            <p:cNvGrpSpPr/>
            <p:nvPr/>
          </p:nvGrpSpPr>
          <p:grpSpPr>
            <a:xfrm>
              <a:off x="1763050" y="5354797"/>
              <a:ext cx="575729" cy="452286"/>
              <a:chOff x="1835696" y="5354797"/>
              <a:chExt cx="720000" cy="452286"/>
            </a:xfrm>
          </p:grpSpPr>
          <p:sp>
            <p:nvSpPr>
              <p:cNvPr id="124" name="圓角矩形 123"/>
              <p:cNvSpPr/>
              <p:nvPr/>
            </p:nvSpPr>
            <p:spPr>
              <a:xfrm>
                <a:off x="1835696" y="5354797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二愛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13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25" name="圓角矩形 124"/>
              <p:cNvSpPr/>
              <p:nvPr/>
            </p:nvSpPr>
            <p:spPr>
              <a:xfrm>
                <a:off x="1835696" y="5578990"/>
                <a:ext cx="720000" cy="22809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二誠</a:t>
                </a:r>
                <a:r>
                  <a:rPr lang="en-US" altLang="zh-TW" sz="12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10</a:t>
                </a:r>
                <a:endParaRPr lang="zh-TW" altLang="en-US" sz="1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sp>
          <p:nvSpPr>
            <p:cNvPr id="123" name="圓角矩形 122"/>
            <p:cNvSpPr/>
            <p:nvPr/>
          </p:nvSpPr>
          <p:spPr>
            <a:xfrm>
              <a:off x="1763050" y="5129883"/>
              <a:ext cx="575729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二勤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10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3" name="群組 136"/>
          <p:cNvGrpSpPr/>
          <p:nvPr/>
        </p:nvGrpSpPr>
        <p:grpSpPr>
          <a:xfrm>
            <a:off x="2023639" y="876300"/>
            <a:ext cx="482947" cy="905673"/>
            <a:chOff x="2123728" y="980728"/>
            <a:chExt cx="579536" cy="539961"/>
          </a:xfrm>
        </p:grpSpPr>
        <p:sp>
          <p:nvSpPr>
            <p:cNvPr id="122" name="圓角矩形 121"/>
            <p:cNvSpPr/>
            <p:nvPr/>
          </p:nvSpPr>
          <p:spPr>
            <a:xfrm>
              <a:off x="2127535" y="1251113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15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1" name="圓角矩形 120"/>
            <p:cNvSpPr/>
            <p:nvPr/>
          </p:nvSpPr>
          <p:spPr>
            <a:xfrm>
              <a:off x="2123728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4" name="群組 135"/>
          <p:cNvGrpSpPr/>
          <p:nvPr/>
        </p:nvGrpSpPr>
        <p:grpSpPr>
          <a:xfrm>
            <a:off x="5719349" y="876300"/>
            <a:ext cx="483703" cy="906665"/>
            <a:chOff x="6660232" y="980728"/>
            <a:chExt cx="580443" cy="540552"/>
          </a:xfrm>
        </p:grpSpPr>
        <p:sp>
          <p:nvSpPr>
            <p:cNvPr id="98" name="圓角矩形 97"/>
            <p:cNvSpPr/>
            <p:nvPr/>
          </p:nvSpPr>
          <p:spPr>
            <a:xfrm>
              <a:off x="6661140" y="1251704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8" name="圓角矩形 117"/>
            <p:cNvSpPr/>
            <p:nvPr/>
          </p:nvSpPr>
          <p:spPr>
            <a:xfrm>
              <a:off x="6660232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14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5" name="群組 137"/>
          <p:cNvGrpSpPr/>
          <p:nvPr/>
        </p:nvGrpSpPr>
        <p:grpSpPr>
          <a:xfrm>
            <a:off x="971600" y="876300"/>
            <a:ext cx="479774" cy="904316"/>
            <a:chOff x="971600" y="980728"/>
            <a:chExt cx="575729" cy="539152"/>
          </a:xfrm>
        </p:grpSpPr>
        <p:sp>
          <p:nvSpPr>
            <p:cNvPr id="120" name="圓角矩形 119"/>
            <p:cNvSpPr/>
            <p:nvPr/>
          </p:nvSpPr>
          <p:spPr>
            <a:xfrm>
              <a:off x="971600" y="1250304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26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9" name="圓角矩形 118"/>
            <p:cNvSpPr/>
            <p:nvPr/>
          </p:nvSpPr>
          <p:spPr>
            <a:xfrm>
              <a:off x="971600" y="980728"/>
              <a:ext cx="575729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11</a:t>
              </a:r>
              <a:endParaRPr lang="zh-TW" altLang="en-US" sz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6" name="群組 134"/>
          <p:cNvGrpSpPr/>
          <p:nvPr/>
        </p:nvGrpSpPr>
        <p:grpSpPr>
          <a:xfrm>
            <a:off x="6249294" y="876300"/>
            <a:ext cx="482946" cy="893235"/>
            <a:chOff x="7304833" y="836712"/>
            <a:chExt cx="579535" cy="673049"/>
          </a:xfrm>
        </p:grpSpPr>
        <p:sp>
          <p:nvSpPr>
            <p:cNvPr id="97" name="圓角矩形 96"/>
            <p:cNvSpPr/>
            <p:nvPr/>
          </p:nvSpPr>
          <p:spPr>
            <a:xfrm>
              <a:off x="7304833" y="961678"/>
              <a:ext cx="579535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13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6" name="圓角矩形 125"/>
            <p:cNvSpPr/>
            <p:nvPr/>
          </p:nvSpPr>
          <p:spPr>
            <a:xfrm>
              <a:off x="7304833" y="1240185"/>
              <a:ext cx="576063" cy="269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4" name="圓角矩形 133"/>
            <p:cNvSpPr/>
            <p:nvPr/>
          </p:nvSpPr>
          <p:spPr>
            <a:xfrm>
              <a:off x="7304833" y="836712"/>
              <a:ext cx="575729" cy="1276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九儉</a:t>
              </a:r>
              <a:r>
                <a:rPr lang="en-US" altLang="zh-TW" sz="7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6</a:t>
              </a:r>
              <a:endParaRPr lang="zh-TW" altLang="en-US" sz="7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42" name="矩形 141"/>
          <p:cNvSpPr/>
          <p:nvPr/>
        </p:nvSpPr>
        <p:spPr>
          <a:xfrm>
            <a:off x="1619672" y="502246"/>
            <a:ext cx="4752528" cy="315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籃  球  場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8018759" y="404664"/>
            <a:ext cx="111561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中、小學及幼兒園表演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2411360" y="2996952"/>
            <a:ext cx="2880720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表演區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1" name="矩形圖說文字 150"/>
          <p:cNvSpPr/>
          <p:nvPr/>
        </p:nvSpPr>
        <p:spPr>
          <a:xfrm>
            <a:off x="3275856" y="2204864"/>
            <a:ext cx="2088232" cy="360040"/>
          </a:xfrm>
          <a:prstGeom prst="wedgeRectCallout">
            <a:avLst>
              <a:gd name="adj1" fmla="val -23799"/>
              <a:gd name="adj2" fmla="val -1830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各班減少為６伍正面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2" name="矩形圖說文字 151"/>
          <p:cNvSpPr/>
          <p:nvPr/>
        </p:nvSpPr>
        <p:spPr>
          <a:xfrm>
            <a:off x="6948264" y="6309320"/>
            <a:ext cx="1440160" cy="360040"/>
          </a:xfrm>
          <a:prstGeom prst="wedgeRectCallout">
            <a:avLst>
              <a:gd name="adj1" fmla="val -43413"/>
              <a:gd name="adj2" fmla="val -1777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８伍正面不變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" name="矩形圖說文字 152"/>
          <p:cNvSpPr/>
          <p:nvPr/>
        </p:nvSpPr>
        <p:spPr>
          <a:xfrm>
            <a:off x="467544" y="6309320"/>
            <a:ext cx="1440160" cy="360040"/>
          </a:xfrm>
          <a:prstGeom prst="wedgeRectCallout">
            <a:avLst>
              <a:gd name="adj1" fmla="val -43413"/>
              <a:gd name="adj2" fmla="val -1777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８伍正面不變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" name="矩形圖說文字 153"/>
          <p:cNvSpPr/>
          <p:nvPr/>
        </p:nvSpPr>
        <p:spPr>
          <a:xfrm>
            <a:off x="4932040" y="6309320"/>
            <a:ext cx="1440160" cy="360040"/>
          </a:xfrm>
          <a:prstGeom prst="wedgeRectCallout">
            <a:avLst>
              <a:gd name="adj1" fmla="val -7037"/>
              <a:gd name="adj2" fmla="val -1936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８伍正面不變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1" grpId="0" animBg="1"/>
      <p:bldP spid="152" grpId="0" animBg="1"/>
      <p:bldP spid="153" grpId="0" animBg="1"/>
      <p:bldP spid="1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矩形 134"/>
          <p:cNvSpPr/>
          <p:nvPr/>
        </p:nvSpPr>
        <p:spPr>
          <a:xfrm>
            <a:off x="971600" y="1844824"/>
            <a:ext cx="5760640" cy="403244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3275856" y="6439078"/>
            <a:ext cx="1296144" cy="4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司令台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16416" y="1268760"/>
            <a:ext cx="803701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625" y="548680"/>
            <a:ext cx="8995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勤實樓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圓角矩形 86"/>
          <p:cNvSpPr/>
          <p:nvPr/>
        </p:nvSpPr>
        <p:spPr>
          <a:xfrm>
            <a:off x="1115616" y="0"/>
            <a:ext cx="6876256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再興中學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週年校慶大會集合位置示意圖（第３階段）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35496" y="72008"/>
            <a:ext cx="432048" cy="404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3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7" name="圓角矩形 66"/>
          <p:cNvSpPr/>
          <p:nvPr/>
        </p:nvSpPr>
        <p:spPr>
          <a:xfrm>
            <a:off x="6804248" y="182577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三勇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37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6" name="圓角矩形 95"/>
          <p:cNvSpPr/>
          <p:nvPr/>
        </p:nvSpPr>
        <p:spPr>
          <a:xfrm>
            <a:off x="6800712" y="5261225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三誠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5" name="圓角矩形 94"/>
          <p:cNvSpPr/>
          <p:nvPr/>
        </p:nvSpPr>
        <p:spPr>
          <a:xfrm>
            <a:off x="6800712" y="457413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三愛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35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4" name="圓角矩形 93"/>
          <p:cNvSpPr/>
          <p:nvPr/>
        </p:nvSpPr>
        <p:spPr>
          <a:xfrm>
            <a:off x="6800712" y="388704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三勤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29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6802241" y="251286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三仁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33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7" name="圓角矩形 76"/>
          <p:cNvSpPr/>
          <p:nvPr/>
        </p:nvSpPr>
        <p:spPr>
          <a:xfrm>
            <a:off x="6802241" y="3199954"/>
            <a:ext cx="578071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三智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39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8" name="圓角矩形 87"/>
          <p:cNvSpPr/>
          <p:nvPr/>
        </p:nvSpPr>
        <p:spPr>
          <a:xfrm>
            <a:off x="323528" y="5261225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九愛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46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" name="圓角矩形 81"/>
          <p:cNvSpPr/>
          <p:nvPr/>
        </p:nvSpPr>
        <p:spPr>
          <a:xfrm>
            <a:off x="323528" y="4532533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九仁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46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" name="圓角矩形 61"/>
          <p:cNvSpPr/>
          <p:nvPr/>
        </p:nvSpPr>
        <p:spPr>
          <a:xfrm>
            <a:off x="323528" y="3803842"/>
            <a:ext cx="579600" cy="5458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九義</a:t>
            </a:r>
            <a:r>
              <a:rPr lang="en-US" altLang="zh-TW" sz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45</a:t>
            </a:r>
            <a:endParaRPr lang="zh-TW" altLang="en-US" sz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1" name="群組 191"/>
          <p:cNvGrpSpPr/>
          <p:nvPr/>
        </p:nvGrpSpPr>
        <p:grpSpPr>
          <a:xfrm>
            <a:off x="323528" y="3068960"/>
            <a:ext cx="579600" cy="545484"/>
            <a:chOff x="1043608" y="2461777"/>
            <a:chExt cx="720000" cy="461544"/>
          </a:xfrm>
        </p:grpSpPr>
        <p:sp>
          <p:nvSpPr>
            <p:cNvPr id="130" name="圓角矩形 129"/>
            <p:cNvSpPr/>
            <p:nvPr/>
          </p:nvSpPr>
          <p:spPr>
            <a:xfrm>
              <a:off x="1043608" y="246177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八義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1" name="圓角矩形 130"/>
            <p:cNvSpPr/>
            <p:nvPr/>
          </p:nvSpPr>
          <p:spPr>
            <a:xfrm>
              <a:off x="1043608" y="2695228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八信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2" name="群組 192"/>
          <p:cNvGrpSpPr/>
          <p:nvPr/>
        </p:nvGrpSpPr>
        <p:grpSpPr>
          <a:xfrm>
            <a:off x="323528" y="1412776"/>
            <a:ext cx="579600" cy="545238"/>
            <a:chOff x="1043608" y="3280350"/>
            <a:chExt cx="720000" cy="461336"/>
          </a:xfrm>
        </p:grpSpPr>
        <p:sp>
          <p:nvSpPr>
            <p:cNvPr id="132" name="圓角矩形 131"/>
            <p:cNvSpPr/>
            <p:nvPr/>
          </p:nvSpPr>
          <p:spPr>
            <a:xfrm>
              <a:off x="1043608" y="3280350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八孝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16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3" name="圓角矩形 132"/>
            <p:cNvSpPr/>
            <p:nvPr/>
          </p:nvSpPr>
          <p:spPr>
            <a:xfrm>
              <a:off x="1043608" y="3513593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八忠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3" name="群組 198"/>
          <p:cNvGrpSpPr/>
          <p:nvPr/>
        </p:nvGrpSpPr>
        <p:grpSpPr>
          <a:xfrm>
            <a:off x="323528" y="2060848"/>
            <a:ext cx="575729" cy="540749"/>
            <a:chOff x="1835696" y="2480827"/>
            <a:chExt cx="720000" cy="457538"/>
          </a:xfrm>
        </p:grpSpPr>
        <p:sp>
          <p:nvSpPr>
            <p:cNvPr id="128" name="圓角矩形 127"/>
            <p:cNvSpPr/>
            <p:nvPr/>
          </p:nvSpPr>
          <p:spPr>
            <a:xfrm>
              <a:off x="1835696" y="2480827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八愛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9" name="圓角矩形 128"/>
            <p:cNvSpPr/>
            <p:nvPr/>
          </p:nvSpPr>
          <p:spPr>
            <a:xfrm>
              <a:off x="1835696" y="2710272"/>
              <a:ext cx="720000" cy="2280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八仁</a:t>
              </a:r>
              <a:r>
                <a:rPr lang="en-US" altLang="zh-TW" sz="11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17</a:t>
              </a:r>
              <a:endParaRPr lang="zh-TW" altLang="en-US" sz="11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27" name="圓角矩形 126"/>
          <p:cNvSpPr/>
          <p:nvPr/>
        </p:nvSpPr>
        <p:spPr>
          <a:xfrm>
            <a:off x="323528" y="2689277"/>
            <a:ext cx="576063" cy="2695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TW" altLang="en-US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八和</a:t>
            </a:r>
            <a:r>
              <a:rPr lang="en-US" altLang="zh-TW" sz="11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sz="11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4" name="群組 140"/>
          <p:cNvGrpSpPr/>
          <p:nvPr/>
        </p:nvGrpSpPr>
        <p:grpSpPr>
          <a:xfrm>
            <a:off x="971600" y="876300"/>
            <a:ext cx="5760640" cy="915566"/>
            <a:chOff x="971600" y="836712"/>
            <a:chExt cx="6408712" cy="689875"/>
          </a:xfrm>
        </p:grpSpPr>
        <p:grpSp>
          <p:nvGrpSpPr>
            <p:cNvPr id="25" name="群組 139"/>
            <p:cNvGrpSpPr/>
            <p:nvPr/>
          </p:nvGrpSpPr>
          <p:grpSpPr>
            <a:xfrm>
              <a:off x="971600" y="836712"/>
              <a:ext cx="5819990" cy="689875"/>
              <a:chOff x="971600" y="980728"/>
              <a:chExt cx="5819990" cy="545859"/>
            </a:xfrm>
          </p:grpSpPr>
          <p:grpSp>
            <p:nvGrpSpPr>
              <p:cNvPr id="26" name="群組 202"/>
              <p:cNvGrpSpPr/>
              <p:nvPr/>
            </p:nvGrpSpPr>
            <p:grpSpPr>
              <a:xfrm>
                <a:off x="3901730" y="986595"/>
                <a:ext cx="534058" cy="539992"/>
                <a:chOff x="4572000" y="2399632"/>
                <a:chExt cx="576063" cy="456897"/>
              </a:xfrm>
            </p:grpSpPr>
            <p:sp>
              <p:nvSpPr>
                <p:cNvPr id="110" name="圓角矩形 109"/>
                <p:cNvSpPr/>
                <p:nvPr/>
              </p:nvSpPr>
              <p:spPr>
                <a:xfrm>
                  <a:off x="4572000" y="2399632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七愛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1" name="圓角矩形 110"/>
                <p:cNvSpPr/>
                <p:nvPr/>
              </p:nvSpPr>
              <p:spPr>
                <a:xfrm>
                  <a:off x="4572000" y="2628436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七仁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27" name="群組 200"/>
              <p:cNvGrpSpPr/>
              <p:nvPr/>
            </p:nvGrpSpPr>
            <p:grpSpPr>
              <a:xfrm>
                <a:off x="2730718" y="981103"/>
                <a:ext cx="534058" cy="545484"/>
                <a:chOff x="3275856" y="2461777"/>
                <a:chExt cx="576063" cy="461544"/>
              </a:xfrm>
            </p:grpSpPr>
            <p:sp>
              <p:nvSpPr>
                <p:cNvPr id="101" name="圓角矩形 100"/>
                <p:cNvSpPr/>
                <p:nvPr/>
              </p:nvSpPr>
              <p:spPr>
                <a:xfrm>
                  <a:off x="3275856" y="2461777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七平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02" name="圓角矩形 101"/>
                <p:cNvSpPr/>
                <p:nvPr/>
              </p:nvSpPr>
              <p:spPr>
                <a:xfrm>
                  <a:off x="3275856" y="2695228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七和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28" name="群組 201"/>
              <p:cNvGrpSpPr/>
              <p:nvPr/>
            </p:nvGrpSpPr>
            <p:grpSpPr>
              <a:xfrm>
                <a:off x="3316224" y="981229"/>
                <a:ext cx="534058" cy="545357"/>
                <a:chOff x="3923928" y="2380048"/>
                <a:chExt cx="576063" cy="461437"/>
              </a:xfrm>
            </p:grpSpPr>
            <p:sp>
              <p:nvSpPr>
                <p:cNvPr id="103" name="圓角矩形 102"/>
                <p:cNvSpPr/>
                <p:nvPr/>
              </p:nvSpPr>
              <p:spPr>
                <a:xfrm>
                  <a:off x="3923928" y="2380048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七義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09" name="圓角矩形 108"/>
                <p:cNvSpPr/>
                <p:nvPr/>
              </p:nvSpPr>
              <p:spPr>
                <a:xfrm>
                  <a:off x="3923928" y="2613392"/>
                  <a:ext cx="576063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七信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16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29" name="群組 134"/>
              <p:cNvGrpSpPr/>
              <p:nvPr/>
            </p:nvGrpSpPr>
            <p:grpSpPr>
              <a:xfrm>
                <a:off x="5076021" y="980728"/>
                <a:ext cx="537277" cy="536095"/>
                <a:chOff x="5364996" y="5120740"/>
                <a:chExt cx="579535" cy="686343"/>
              </a:xfrm>
            </p:grpSpPr>
            <p:sp>
              <p:nvSpPr>
                <p:cNvPr id="116" name="圓角矩形 115"/>
                <p:cNvSpPr/>
                <p:nvPr/>
              </p:nvSpPr>
              <p:spPr>
                <a:xfrm>
                  <a:off x="5364996" y="5354797"/>
                  <a:ext cx="579535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一愛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12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7" name="圓角矩形 116"/>
                <p:cNvSpPr/>
                <p:nvPr/>
              </p:nvSpPr>
              <p:spPr>
                <a:xfrm>
                  <a:off x="5364996" y="5578990"/>
                  <a:ext cx="579535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一誠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12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5" name="圓角矩形 114"/>
                <p:cNvSpPr/>
                <p:nvPr/>
              </p:nvSpPr>
              <p:spPr>
                <a:xfrm>
                  <a:off x="5364996" y="5120740"/>
                  <a:ext cx="579535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一勤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16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0" name="群組 135"/>
              <p:cNvGrpSpPr/>
              <p:nvPr/>
            </p:nvGrpSpPr>
            <p:grpSpPr>
              <a:xfrm>
                <a:off x="5664746" y="980728"/>
                <a:ext cx="537277" cy="536095"/>
                <a:chOff x="5364996" y="4491780"/>
                <a:chExt cx="579535" cy="685467"/>
              </a:xfrm>
            </p:grpSpPr>
            <p:sp>
              <p:nvSpPr>
                <p:cNvPr id="114" name="圓角矩形 113"/>
                <p:cNvSpPr/>
                <p:nvPr/>
              </p:nvSpPr>
              <p:spPr>
                <a:xfrm>
                  <a:off x="5364996" y="4949154"/>
                  <a:ext cx="579535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一和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10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grpSp>
              <p:nvGrpSpPr>
                <p:cNvPr id="31" name="群組 195"/>
                <p:cNvGrpSpPr/>
                <p:nvPr/>
              </p:nvGrpSpPr>
              <p:grpSpPr>
                <a:xfrm>
                  <a:off x="5364996" y="4491780"/>
                  <a:ext cx="579535" cy="457008"/>
                  <a:chOff x="5293696" y="3999345"/>
                  <a:chExt cx="720000" cy="457008"/>
                </a:xfrm>
              </p:grpSpPr>
              <p:sp>
                <p:nvSpPr>
                  <p:cNvPr id="99" name="圓角矩形 98"/>
                  <p:cNvSpPr/>
                  <p:nvPr/>
                </p:nvSpPr>
                <p:spPr>
                  <a:xfrm>
                    <a:off x="5293696" y="3999345"/>
                    <a:ext cx="720000" cy="228093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zh-TW" altLang="en-US" sz="1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一仁</a:t>
                    </a:r>
                    <a:r>
                      <a:rPr lang="en-US" altLang="zh-TW" sz="1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15</a:t>
                    </a:r>
                    <a:endParaRPr lang="zh-TW" altLang="en-US" sz="1100" dirty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endParaRPr>
                  </a:p>
                </p:txBody>
              </p:sp>
              <p:sp>
                <p:nvSpPr>
                  <p:cNvPr id="100" name="圓角矩形 99"/>
                  <p:cNvSpPr/>
                  <p:nvPr/>
                </p:nvSpPr>
                <p:spPr>
                  <a:xfrm>
                    <a:off x="5293696" y="4228260"/>
                    <a:ext cx="720000" cy="228093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zh-TW" altLang="en-US" sz="1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一智</a:t>
                    </a:r>
                    <a:r>
                      <a:rPr lang="en-US" altLang="zh-TW" sz="1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16</a:t>
                    </a:r>
                    <a:endParaRPr lang="zh-TW" altLang="en-US" sz="1100" dirty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endParaRPr>
                  </a:p>
                </p:txBody>
              </p:sp>
            </p:grpSp>
          </p:grpSp>
          <p:grpSp>
            <p:nvGrpSpPr>
              <p:cNvPr id="32" name="群組 193"/>
              <p:cNvGrpSpPr/>
              <p:nvPr/>
            </p:nvGrpSpPr>
            <p:grpSpPr>
              <a:xfrm>
                <a:off x="4487236" y="980728"/>
                <a:ext cx="537338" cy="545484"/>
                <a:chOff x="5220071" y="2461777"/>
                <a:chExt cx="720081" cy="461544"/>
              </a:xfrm>
            </p:grpSpPr>
            <p:sp>
              <p:nvSpPr>
                <p:cNvPr id="112" name="圓角矩形 111"/>
                <p:cNvSpPr/>
                <p:nvPr/>
              </p:nvSpPr>
              <p:spPr>
                <a:xfrm>
                  <a:off x="5220152" y="2461777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七孝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3" name="圓角矩形 112"/>
                <p:cNvSpPr/>
                <p:nvPr/>
              </p:nvSpPr>
              <p:spPr>
                <a:xfrm>
                  <a:off x="5220071" y="2695228"/>
                  <a:ext cx="720000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七忠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19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3" name="群組 137"/>
              <p:cNvGrpSpPr/>
              <p:nvPr/>
            </p:nvGrpSpPr>
            <p:grpSpPr>
              <a:xfrm>
                <a:off x="1556796" y="980728"/>
                <a:ext cx="533749" cy="536095"/>
                <a:chOff x="1763050" y="5129883"/>
                <a:chExt cx="575729" cy="677200"/>
              </a:xfrm>
            </p:grpSpPr>
            <p:grpSp>
              <p:nvGrpSpPr>
                <p:cNvPr id="34" name="群組 218"/>
                <p:cNvGrpSpPr/>
                <p:nvPr/>
              </p:nvGrpSpPr>
              <p:grpSpPr>
                <a:xfrm>
                  <a:off x="1763050" y="5354797"/>
                  <a:ext cx="575729" cy="452286"/>
                  <a:chOff x="1835696" y="5354797"/>
                  <a:chExt cx="720000" cy="452286"/>
                </a:xfrm>
              </p:grpSpPr>
              <p:sp>
                <p:nvSpPr>
                  <p:cNvPr id="124" name="圓角矩形 123"/>
                  <p:cNvSpPr/>
                  <p:nvPr/>
                </p:nvSpPr>
                <p:spPr>
                  <a:xfrm>
                    <a:off x="1835696" y="5354797"/>
                    <a:ext cx="720000" cy="228093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二愛</a:t>
                    </a:r>
                    <a:r>
                      <a:rPr lang="en-US" altLang="zh-TW" sz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13</a:t>
                    </a:r>
                    <a:endParaRPr lang="zh-TW" altLang="en-US" sz="1200" dirty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endParaRPr>
                  </a:p>
                </p:txBody>
              </p:sp>
              <p:sp>
                <p:nvSpPr>
                  <p:cNvPr id="125" name="圓角矩形 124"/>
                  <p:cNvSpPr/>
                  <p:nvPr/>
                </p:nvSpPr>
                <p:spPr>
                  <a:xfrm>
                    <a:off x="1835696" y="5578990"/>
                    <a:ext cx="720000" cy="228093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二誠</a:t>
                    </a:r>
                    <a:r>
                      <a:rPr lang="en-US" altLang="zh-TW" sz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rPr>
                      <a:t>10</a:t>
                    </a:r>
                    <a:endParaRPr lang="zh-TW" altLang="en-US" sz="1200" dirty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endParaRPr>
                  </a:p>
                </p:txBody>
              </p:sp>
            </p:grpSp>
            <p:sp>
              <p:nvSpPr>
                <p:cNvPr id="123" name="圓角矩形 122"/>
                <p:cNvSpPr/>
                <p:nvPr/>
              </p:nvSpPr>
              <p:spPr>
                <a:xfrm>
                  <a:off x="1763050" y="5129883"/>
                  <a:ext cx="575729" cy="22809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二勤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10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5" name="群組 136"/>
              <p:cNvGrpSpPr/>
              <p:nvPr/>
            </p:nvGrpSpPr>
            <p:grpSpPr>
              <a:xfrm>
                <a:off x="2141993" y="980728"/>
                <a:ext cx="537278" cy="539961"/>
                <a:chOff x="2123728" y="980728"/>
                <a:chExt cx="579536" cy="539961"/>
              </a:xfrm>
            </p:grpSpPr>
            <p:sp>
              <p:nvSpPr>
                <p:cNvPr id="122" name="圓角矩形 121"/>
                <p:cNvSpPr/>
                <p:nvPr/>
              </p:nvSpPr>
              <p:spPr>
                <a:xfrm>
                  <a:off x="2127535" y="1251113"/>
                  <a:ext cx="575729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二和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15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21" name="圓角矩形 120"/>
                <p:cNvSpPr/>
                <p:nvPr/>
              </p:nvSpPr>
              <p:spPr>
                <a:xfrm>
                  <a:off x="2123728" y="980728"/>
                  <a:ext cx="575729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二智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17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6" name="群組 135"/>
              <p:cNvGrpSpPr/>
              <p:nvPr/>
            </p:nvGrpSpPr>
            <p:grpSpPr>
              <a:xfrm>
                <a:off x="6253471" y="980728"/>
                <a:ext cx="538119" cy="540552"/>
                <a:chOff x="6660232" y="980728"/>
                <a:chExt cx="580443" cy="540552"/>
              </a:xfrm>
            </p:grpSpPr>
            <p:sp>
              <p:nvSpPr>
                <p:cNvPr id="98" name="圓角矩形 97"/>
                <p:cNvSpPr/>
                <p:nvPr/>
              </p:nvSpPr>
              <p:spPr>
                <a:xfrm>
                  <a:off x="6661140" y="1251704"/>
                  <a:ext cx="579535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一勇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24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8" name="圓角矩形 117"/>
                <p:cNvSpPr/>
                <p:nvPr/>
              </p:nvSpPr>
              <p:spPr>
                <a:xfrm>
                  <a:off x="6660232" y="980728"/>
                  <a:ext cx="575729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九溫</a:t>
                  </a:r>
                  <a:r>
                    <a:rPr lang="en-US" altLang="zh-TW" sz="11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14</a:t>
                  </a:r>
                  <a:endPara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37" name="群組 137"/>
              <p:cNvGrpSpPr/>
              <p:nvPr/>
            </p:nvGrpSpPr>
            <p:grpSpPr>
              <a:xfrm>
                <a:off x="971600" y="980728"/>
                <a:ext cx="533749" cy="539152"/>
                <a:chOff x="971600" y="980728"/>
                <a:chExt cx="575729" cy="539152"/>
              </a:xfrm>
            </p:grpSpPr>
            <p:sp>
              <p:nvSpPr>
                <p:cNvPr id="120" name="圓角矩形 119"/>
                <p:cNvSpPr/>
                <p:nvPr/>
              </p:nvSpPr>
              <p:spPr>
                <a:xfrm>
                  <a:off x="971600" y="1250304"/>
                  <a:ext cx="575729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二仁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26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  <p:sp>
              <p:nvSpPr>
                <p:cNvPr id="119" name="圓角矩形 118"/>
                <p:cNvSpPr/>
                <p:nvPr/>
              </p:nvSpPr>
              <p:spPr>
                <a:xfrm>
                  <a:off x="971600" y="980728"/>
                  <a:ext cx="575729" cy="26957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二勇</a:t>
                  </a:r>
                  <a:r>
                    <a:rPr lang="en-US" altLang="zh-TW" sz="1200" dirty="0" smtClean="0">
                      <a:solidFill>
                        <a:schemeClr val="tx1"/>
                      </a:solidFill>
                      <a:latin typeface="標楷體" pitchFamily="65" charset="-120"/>
                      <a:ea typeface="標楷體" pitchFamily="65" charset="-120"/>
                    </a:rPr>
                    <a:t>11</a:t>
                  </a:r>
                  <a:endParaRPr lang="zh-TW" altLang="en-US" sz="12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endParaRPr>
                </a:p>
              </p:txBody>
            </p:sp>
          </p:grpSp>
        </p:grpSp>
        <p:grpSp>
          <p:nvGrpSpPr>
            <p:cNvPr id="38" name="群組 134"/>
            <p:cNvGrpSpPr/>
            <p:nvPr/>
          </p:nvGrpSpPr>
          <p:grpSpPr>
            <a:xfrm>
              <a:off x="6843035" y="836712"/>
              <a:ext cx="537277" cy="673049"/>
              <a:chOff x="7304833" y="836712"/>
              <a:chExt cx="579535" cy="673049"/>
            </a:xfrm>
          </p:grpSpPr>
          <p:sp>
            <p:nvSpPr>
              <p:cNvPr id="97" name="圓角矩形 96"/>
              <p:cNvSpPr/>
              <p:nvPr/>
            </p:nvSpPr>
            <p:spPr>
              <a:xfrm>
                <a:off x="7304833" y="961678"/>
                <a:ext cx="579535" cy="26957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九</a:t>
                </a:r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恭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13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26" name="圓角矩形 125"/>
              <p:cNvSpPr/>
              <p:nvPr/>
            </p:nvSpPr>
            <p:spPr>
              <a:xfrm>
                <a:off x="7304833" y="1240185"/>
                <a:ext cx="576063" cy="26957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zh-TW" altLang="en-US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九良</a:t>
                </a:r>
                <a:r>
                  <a:rPr lang="en-US" altLang="zh-TW" sz="11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16</a:t>
                </a:r>
                <a:endParaRPr lang="zh-TW" altLang="en-US" sz="11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34" name="圓角矩形 133"/>
              <p:cNvSpPr/>
              <p:nvPr/>
            </p:nvSpPr>
            <p:spPr>
              <a:xfrm>
                <a:off x="7304833" y="836712"/>
                <a:ext cx="575729" cy="12764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7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九儉</a:t>
                </a:r>
                <a:r>
                  <a:rPr lang="en-US" altLang="zh-TW" sz="700" dirty="0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6</a:t>
                </a:r>
                <a:endParaRPr lang="zh-TW" altLang="en-US" sz="7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sp>
        <p:nvSpPr>
          <p:cNvPr id="142" name="矩形 141"/>
          <p:cNvSpPr/>
          <p:nvPr/>
        </p:nvSpPr>
        <p:spPr>
          <a:xfrm>
            <a:off x="1619672" y="502246"/>
            <a:ext cx="4752528" cy="315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籃  球  場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37" name="群組 136"/>
          <p:cNvGrpSpPr/>
          <p:nvPr/>
        </p:nvGrpSpPr>
        <p:grpSpPr>
          <a:xfrm>
            <a:off x="1691680" y="1916831"/>
            <a:ext cx="4320479" cy="3880727"/>
            <a:chOff x="2484403" y="3505223"/>
            <a:chExt cx="2276679" cy="2292335"/>
          </a:xfrm>
        </p:grpSpPr>
        <p:sp>
          <p:nvSpPr>
            <p:cNvPr id="138" name="圓角矩形 137"/>
            <p:cNvSpPr/>
            <p:nvPr/>
          </p:nvSpPr>
          <p:spPr>
            <a:xfrm>
              <a:off x="4183386" y="5259824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9" name="圓角矩形 138"/>
            <p:cNvSpPr/>
            <p:nvPr/>
          </p:nvSpPr>
          <p:spPr>
            <a:xfrm>
              <a:off x="4183386" y="55279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0" name="圓角矩形 139"/>
            <p:cNvSpPr/>
            <p:nvPr/>
          </p:nvSpPr>
          <p:spPr>
            <a:xfrm>
              <a:off x="4183386" y="47177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1" name="圓角矩形 140"/>
            <p:cNvSpPr/>
            <p:nvPr/>
          </p:nvSpPr>
          <p:spPr>
            <a:xfrm>
              <a:off x="4183386" y="4988199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一勤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3" name="圓角矩形 142"/>
            <p:cNvSpPr/>
            <p:nvPr/>
          </p:nvSpPr>
          <p:spPr>
            <a:xfrm>
              <a:off x="4183386" y="417243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4" name="圓角矩形 143"/>
            <p:cNvSpPr/>
            <p:nvPr/>
          </p:nvSpPr>
          <p:spPr>
            <a:xfrm>
              <a:off x="4183386" y="444071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一智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5" name="圓角矩形 144"/>
            <p:cNvSpPr/>
            <p:nvPr/>
          </p:nvSpPr>
          <p:spPr>
            <a:xfrm>
              <a:off x="4183385" y="3505223"/>
              <a:ext cx="577697" cy="1206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6" name="圓角矩形 145"/>
            <p:cNvSpPr/>
            <p:nvPr/>
          </p:nvSpPr>
          <p:spPr>
            <a:xfrm>
              <a:off x="4183386" y="363719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>
                  <a:latin typeface="標楷體" pitchFamily="65" charset="-120"/>
                  <a:ea typeface="標楷體" pitchFamily="65" charset="-120"/>
                </a:rPr>
                <a:t>九</a:t>
              </a:r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恭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7" name="圓角矩形 146"/>
            <p:cNvSpPr/>
            <p:nvPr/>
          </p:nvSpPr>
          <p:spPr>
            <a:xfrm>
              <a:off x="4183386" y="390274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一勇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1" name="圓角矩形 150"/>
            <p:cNvSpPr/>
            <p:nvPr/>
          </p:nvSpPr>
          <p:spPr>
            <a:xfrm>
              <a:off x="3050308" y="5259824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八孝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2" name="圓角矩形 151"/>
            <p:cNvSpPr/>
            <p:nvPr/>
          </p:nvSpPr>
          <p:spPr>
            <a:xfrm>
              <a:off x="3050308" y="55279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3" name="圓角矩形 152"/>
            <p:cNvSpPr/>
            <p:nvPr/>
          </p:nvSpPr>
          <p:spPr>
            <a:xfrm>
              <a:off x="3050308" y="47177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4" name="圓角矩形 153"/>
            <p:cNvSpPr/>
            <p:nvPr/>
          </p:nvSpPr>
          <p:spPr>
            <a:xfrm>
              <a:off x="3050308" y="4988199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5" name="圓角矩形 154"/>
            <p:cNvSpPr/>
            <p:nvPr/>
          </p:nvSpPr>
          <p:spPr>
            <a:xfrm>
              <a:off x="3050308" y="417243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八義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6" name="圓角矩形 155"/>
            <p:cNvSpPr/>
            <p:nvPr/>
          </p:nvSpPr>
          <p:spPr>
            <a:xfrm>
              <a:off x="3050308" y="444071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八信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7" name="圓角矩形 156"/>
            <p:cNvSpPr/>
            <p:nvPr/>
          </p:nvSpPr>
          <p:spPr>
            <a:xfrm>
              <a:off x="3050307" y="3505223"/>
              <a:ext cx="577697" cy="1206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8" name="圓角矩形 157"/>
            <p:cNvSpPr/>
            <p:nvPr/>
          </p:nvSpPr>
          <p:spPr>
            <a:xfrm>
              <a:off x="3050308" y="363719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九良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9" name="圓角矩形 158"/>
            <p:cNvSpPr/>
            <p:nvPr/>
          </p:nvSpPr>
          <p:spPr>
            <a:xfrm>
              <a:off x="3050308" y="390274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八和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0" name="圓角矩形 159"/>
            <p:cNvSpPr/>
            <p:nvPr/>
          </p:nvSpPr>
          <p:spPr>
            <a:xfrm>
              <a:off x="3616847" y="5259824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七孝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1" name="圓角矩形 160"/>
            <p:cNvSpPr/>
            <p:nvPr/>
          </p:nvSpPr>
          <p:spPr>
            <a:xfrm>
              <a:off x="3616847" y="55279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2" name="圓角矩形 161"/>
            <p:cNvSpPr/>
            <p:nvPr/>
          </p:nvSpPr>
          <p:spPr>
            <a:xfrm>
              <a:off x="3616847" y="47177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3" name="圓角矩形 162"/>
            <p:cNvSpPr/>
            <p:nvPr/>
          </p:nvSpPr>
          <p:spPr>
            <a:xfrm>
              <a:off x="3616847" y="4988199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4" name="圓角矩形 163"/>
            <p:cNvSpPr/>
            <p:nvPr/>
          </p:nvSpPr>
          <p:spPr>
            <a:xfrm>
              <a:off x="3616847" y="417243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七義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5" name="圓角矩形 164"/>
            <p:cNvSpPr/>
            <p:nvPr/>
          </p:nvSpPr>
          <p:spPr>
            <a:xfrm>
              <a:off x="3616847" y="444071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七信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6" name="圓角矩形 165"/>
            <p:cNvSpPr/>
            <p:nvPr/>
          </p:nvSpPr>
          <p:spPr>
            <a:xfrm>
              <a:off x="3616846" y="3505223"/>
              <a:ext cx="577697" cy="1206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7" name="圓角矩形 166"/>
            <p:cNvSpPr/>
            <p:nvPr/>
          </p:nvSpPr>
          <p:spPr>
            <a:xfrm>
              <a:off x="3616847" y="363719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七平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8" name="圓角矩形 167"/>
            <p:cNvSpPr/>
            <p:nvPr/>
          </p:nvSpPr>
          <p:spPr>
            <a:xfrm>
              <a:off x="3616847" y="390274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七和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9" name="圓角矩形 168"/>
            <p:cNvSpPr/>
            <p:nvPr/>
          </p:nvSpPr>
          <p:spPr>
            <a:xfrm>
              <a:off x="2484403" y="5259824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二愛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0" name="圓角矩形 169"/>
            <p:cNvSpPr/>
            <p:nvPr/>
          </p:nvSpPr>
          <p:spPr>
            <a:xfrm>
              <a:off x="2484403" y="55279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二誠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1" name="圓角矩形 170"/>
            <p:cNvSpPr/>
            <p:nvPr/>
          </p:nvSpPr>
          <p:spPr>
            <a:xfrm>
              <a:off x="2484403" y="4717782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二和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2" name="圓角矩形 171"/>
            <p:cNvSpPr/>
            <p:nvPr/>
          </p:nvSpPr>
          <p:spPr>
            <a:xfrm>
              <a:off x="2484403" y="4988199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二勤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3" name="圓角矩形 172"/>
            <p:cNvSpPr/>
            <p:nvPr/>
          </p:nvSpPr>
          <p:spPr>
            <a:xfrm>
              <a:off x="2484403" y="417243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二仁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4" name="圓角矩形 173"/>
            <p:cNvSpPr/>
            <p:nvPr/>
          </p:nvSpPr>
          <p:spPr>
            <a:xfrm>
              <a:off x="2484403" y="444071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二智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5" name="圓角矩形 174"/>
            <p:cNvSpPr/>
            <p:nvPr/>
          </p:nvSpPr>
          <p:spPr>
            <a:xfrm>
              <a:off x="2484403" y="3505223"/>
              <a:ext cx="577697" cy="12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九儉 ８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6" name="圓角矩形 175"/>
            <p:cNvSpPr/>
            <p:nvPr/>
          </p:nvSpPr>
          <p:spPr>
            <a:xfrm>
              <a:off x="2484403" y="3637190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九溫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7" name="圓角矩形 176"/>
            <p:cNvSpPr/>
            <p:nvPr/>
          </p:nvSpPr>
          <p:spPr>
            <a:xfrm>
              <a:off x="2484403" y="3902746"/>
              <a:ext cx="576063" cy="2695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TW" altLang="en-US" sz="1200" dirty="0" smtClean="0">
                  <a:latin typeface="標楷體" pitchFamily="65" charset="-120"/>
                  <a:ea typeface="標楷體" pitchFamily="65" charset="-120"/>
                </a:rPr>
                <a:t>二勇</a:t>
              </a:r>
              <a:r>
                <a:rPr lang="en-US" altLang="zh-TW" sz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endParaRPr lang="zh-TW" altLang="en-US" sz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78" name="矩形圖說文字 177"/>
          <p:cNvSpPr/>
          <p:nvPr/>
        </p:nvSpPr>
        <p:spPr>
          <a:xfrm>
            <a:off x="5004048" y="6093296"/>
            <a:ext cx="1944216" cy="576064"/>
          </a:xfrm>
          <a:prstGeom prst="wedgeRectCallout">
            <a:avLst>
              <a:gd name="adj1" fmla="val -64479"/>
              <a:gd name="adj2" fmla="val -10700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騎馬舞隊形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各班８伍正面＊３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9" name="矩形 178"/>
          <p:cNvSpPr/>
          <p:nvPr/>
        </p:nvSpPr>
        <p:spPr>
          <a:xfrm>
            <a:off x="8028384" y="620688"/>
            <a:ext cx="111561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適用階段：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騎馬舞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7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12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1592</Words>
  <Application>Microsoft Office PowerPoint</Application>
  <PresentationFormat>如螢幕大小 (4:3)</PresentationFormat>
  <Paragraphs>507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校慶大會晴天版</vt:lpstr>
      <vt:lpstr>投影片 2</vt:lpstr>
      <vt:lpstr>投影片 3</vt:lpstr>
      <vt:lpstr>投影片 4</vt:lpstr>
      <vt:lpstr>投影片 5</vt:lpstr>
      <vt:lpstr>投影片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Jason Chen</dc:creator>
  <cp:lastModifiedBy>Jason Chen</cp:lastModifiedBy>
  <cp:revision>114</cp:revision>
  <dcterms:created xsi:type="dcterms:W3CDTF">2013-11-10T23:16:46Z</dcterms:created>
  <dcterms:modified xsi:type="dcterms:W3CDTF">2013-11-24T23:19:48Z</dcterms:modified>
</cp:coreProperties>
</file>