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3" r:id="rId3"/>
    <p:sldId id="266" r:id="rId4"/>
    <p:sldId id="268" r:id="rId5"/>
    <p:sldId id="267" r:id="rId6"/>
    <p:sldId id="269" r:id="rId7"/>
  </p:sldIdLst>
  <p:sldSz cx="6858000" cy="9144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6" autoAdjust="0"/>
    <p:restoredTop sz="94660"/>
  </p:normalViewPr>
  <p:slideViewPr>
    <p:cSldViewPr>
      <p:cViewPr varScale="1">
        <p:scale>
          <a:sx n="74" d="100"/>
          <a:sy n="74" d="100"/>
        </p:scale>
        <p:origin x="-98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3E8E-333A-46A6-BE06-3496F9DE75A2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C2F1D-98EB-437C-94E8-703AF95E70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3E8E-333A-46A6-BE06-3496F9DE75A2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C2F1D-98EB-437C-94E8-703AF95E70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3E8E-333A-46A6-BE06-3496F9DE75A2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C2F1D-98EB-437C-94E8-703AF95E70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3E8E-333A-46A6-BE06-3496F9DE75A2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C2F1D-98EB-437C-94E8-703AF95E70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3E8E-333A-46A6-BE06-3496F9DE75A2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C2F1D-98EB-437C-94E8-703AF95E70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3E8E-333A-46A6-BE06-3496F9DE75A2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C2F1D-98EB-437C-94E8-703AF95E70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3E8E-333A-46A6-BE06-3496F9DE75A2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C2F1D-98EB-437C-94E8-703AF95E70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3E8E-333A-46A6-BE06-3496F9DE75A2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C2F1D-98EB-437C-94E8-703AF95E70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3E8E-333A-46A6-BE06-3496F9DE75A2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C2F1D-98EB-437C-94E8-703AF95E70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3E8E-333A-46A6-BE06-3496F9DE75A2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C2F1D-98EB-437C-94E8-703AF95E70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3E8E-333A-46A6-BE06-3496F9DE75A2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C2F1D-98EB-437C-94E8-703AF95E70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63E8E-333A-46A6-BE06-3496F9DE75A2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C2F1D-98EB-437C-94E8-703AF95E70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0" y="3491880"/>
            <a:ext cx="6858000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校慶大會雨天版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844824" y="5364088"/>
            <a:ext cx="3168352" cy="1143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體育館</a:t>
            </a:r>
            <a:r>
              <a:rPr kumimoji="0" lang="en-US" altLang="zh-TW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B3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908720" y="0"/>
            <a:ext cx="5040560" cy="755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再興中學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週年校慶大會集合位置示意圖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（雨天備案第１階段）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6712" y="827584"/>
            <a:ext cx="5184576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階梯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525344" y="1259632"/>
            <a:ext cx="332657" cy="7272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體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育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組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" y="1259632"/>
            <a:ext cx="260647" cy="7272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廁所、儲物間、休息室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836712" y="8609578"/>
            <a:ext cx="5184576" cy="5344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B3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舞台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083300" y="64395"/>
            <a:ext cx="732821" cy="10436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t"/>
          <a:lstStyle/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聖誕老人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大會開始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適用階段：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94" name="群組 93"/>
          <p:cNvGrpSpPr/>
          <p:nvPr/>
        </p:nvGrpSpPr>
        <p:grpSpPr>
          <a:xfrm>
            <a:off x="656544" y="2816254"/>
            <a:ext cx="1281803" cy="5324079"/>
            <a:chOff x="656544" y="2816254"/>
            <a:chExt cx="1281803" cy="5324079"/>
          </a:xfrm>
        </p:grpSpPr>
        <p:sp>
          <p:nvSpPr>
            <p:cNvPr id="56" name="圓角矩形 55"/>
            <p:cNvSpPr/>
            <p:nvPr/>
          </p:nvSpPr>
          <p:spPr>
            <a:xfrm>
              <a:off x="656544" y="281625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二勇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0" name="圓角矩形 59"/>
            <p:cNvSpPr/>
            <p:nvPr/>
          </p:nvSpPr>
          <p:spPr>
            <a:xfrm>
              <a:off x="656544" y="360931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二仁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4" name="圓角矩形 63"/>
            <p:cNvSpPr/>
            <p:nvPr/>
          </p:nvSpPr>
          <p:spPr>
            <a:xfrm>
              <a:off x="656544" y="440237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二智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8" name="圓角矩形 67"/>
            <p:cNvSpPr/>
            <p:nvPr/>
          </p:nvSpPr>
          <p:spPr>
            <a:xfrm>
              <a:off x="656544" y="519543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二和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2" name="圓角矩形 71"/>
            <p:cNvSpPr/>
            <p:nvPr/>
          </p:nvSpPr>
          <p:spPr>
            <a:xfrm>
              <a:off x="656544" y="598849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二勤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6" name="圓角矩形 75"/>
            <p:cNvSpPr/>
            <p:nvPr/>
          </p:nvSpPr>
          <p:spPr>
            <a:xfrm>
              <a:off x="656544" y="678155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二愛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0" name="圓角矩形 79"/>
            <p:cNvSpPr/>
            <p:nvPr/>
          </p:nvSpPr>
          <p:spPr>
            <a:xfrm>
              <a:off x="656544" y="7574615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二誠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06" name="群組 105"/>
          <p:cNvGrpSpPr/>
          <p:nvPr/>
        </p:nvGrpSpPr>
        <p:grpSpPr>
          <a:xfrm>
            <a:off x="2065530" y="2816254"/>
            <a:ext cx="1281803" cy="5324079"/>
            <a:chOff x="2065530" y="2816254"/>
            <a:chExt cx="1281803" cy="5324079"/>
          </a:xfrm>
        </p:grpSpPr>
        <p:sp>
          <p:nvSpPr>
            <p:cNvPr id="57" name="圓角矩形 56"/>
            <p:cNvSpPr/>
            <p:nvPr/>
          </p:nvSpPr>
          <p:spPr>
            <a:xfrm>
              <a:off x="2065530" y="281625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八和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1" name="圓角矩形 60"/>
            <p:cNvSpPr/>
            <p:nvPr/>
          </p:nvSpPr>
          <p:spPr>
            <a:xfrm>
              <a:off x="2065530" y="360931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八義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5" name="圓角矩形 64"/>
            <p:cNvSpPr/>
            <p:nvPr/>
          </p:nvSpPr>
          <p:spPr>
            <a:xfrm>
              <a:off x="2065530" y="440237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八信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9" name="圓角矩形 68"/>
            <p:cNvSpPr/>
            <p:nvPr/>
          </p:nvSpPr>
          <p:spPr>
            <a:xfrm>
              <a:off x="2065530" y="519543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八愛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3" name="圓角矩形 72"/>
            <p:cNvSpPr/>
            <p:nvPr/>
          </p:nvSpPr>
          <p:spPr>
            <a:xfrm>
              <a:off x="2065530" y="598849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八仁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7" name="圓角矩形 76"/>
            <p:cNvSpPr/>
            <p:nvPr/>
          </p:nvSpPr>
          <p:spPr>
            <a:xfrm>
              <a:off x="2065530" y="678155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八孝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1" name="圓角矩形 80"/>
            <p:cNvSpPr/>
            <p:nvPr/>
          </p:nvSpPr>
          <p:spPr>
            <a:xfrm>
              <a:off x="2065530" y="7574615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八忠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03" name="群組 102"/>
          <p:cNvGrpSpPr/>
          <p:nvPr/>
        </p:nvGrpSpPr>
        <p:grpSpPr>
          <a:xfrm>
            <a:off x="3474516" y="2023194"/>
            <a:ext cx="1281803" cy="6117139"/>
            <a:chOff x="3474516" y="2023194"/>
            <a:chExt cx="1281803" cy="6117139"/>
          </a:xfrm>
        </p:grpSpPr>
        <p:sp>
          <p:nvSpPr>
            <p:cNvPr id="54" name="圓角矩形 53"/>
            <p:cNvSpPr/>
            <p:nvPr/>
          </p:nvSpPr>
          <p:spPr>
            <a:xfrm>
              <a:off x="3474516" y="202319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七平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8" name="圓角矩形 57"/>
            <p:cNvSpPr/>
            <p:nvPr/>
          </p:nvSpPr>
          <p:spPr>
            <a:xfrm>
              <a:off x="3474516" y="281625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七和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2" name="圓角矩形 61"/>
            <p:cNvSpPr/>
            <p:nvPr/>
          </p:nvSpPr>
          <p:spPr>
            <a:xfrm>
              <a:off x="3474516" y="360931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七義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6" name="圓角矩形 65"/>
            <p:cNvSpPr/>
            <p:nvPr/>
          </p:nvSpPr>
          <p:spPr>
            <a:xfrm>
              <a:off x="3474516" y="440237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七信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0" name="圓角矩形 69"/>
            <p:cNvSpPr/>
            <p:nvPr/>
          </p:nvSpPr>
          <p:spPr>
            <a:xfrm>
              <a:off x="3474516" y="519543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七愛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4" name="圓角矩形 73"/>
            <p:cNvSpPr/>
            <p:nvPr/>
          </p:nvSpPr>
          <p:spPr>
            <a:xfrm>
              <a:off x="3474516" y="598849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七仁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8" name="圓角矩形 77"/>
            <p:cNvSpPr/>
            <p:nvPr/>
          </p:nvSpPr>
          <p:spPr>
            <a:xfrm>
              <a:off x="3474516" y="678155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七孝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2" name="圓角矩形 81"/>
            <p:cNvSpPr/>
            <p:nvPr/>
          </p:nvSpPr>
          <p:spPr>
            <a:xfrm>
              <a:off x="3474516" y="7574615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七忠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05" name="群組 104"/>
          <p:cNvGrpSpPr/>
          <p:nvPr/>
        </p:nvGrpSpPr>
        <p:grpSpPr>
          <a:xfrm>
            <a:off x="656544" y="1691680"/>
            <a:ext cx="5508760" cy="253142"/>
            <a:chOff x="656544" y="1691680"/>
            <a:chExt cx="5508760" cy="253142"/>
          </a:xfrm>
        </p:grpSpPr>
        <p:sp>
          <p:nvSpPr>
            <p:cNvPr id="46" name="圓角矩形 45"/>
            <p:cNvSpPr/>
            <p:nvPr/>
          </p:nvSpPr>
          <p:spPr>
            <a:xfrm>
              <a:off x="656544" y="1691680"/>
              <a:ext cx="1281803" cy="2531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latin typeface="標楷體" pitchFamily="65" charset="-120"/>
                  <a:ea typeface="標楷體" pitchFamily="65" charset="-120"/>
                </a:rPr>
                <a:t>九儉</a:t>
              </a:r>
              <a:r>
                <a:rPr lang="en-US" altLang="zh-TW" sz="1400" dirty="0" smtClean="0">
                  <a:latin typeface="標楷體" pitchFamily="65" charset="-120"/>
                  <a:ea typeface="標楷體" pitchFamily="65" charset="-120"/>
                </a:rPr>
                <a:t>-1</a:t>
              </a:r>
              <a:endParaRPr lang="zh-TW" altLang="en-US" sz="14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8" name="圓角矩形 47"/>
            <p:cNvSpPr/>
            <p:nvPr/>
          </p:nvSpPr>
          <p:spPr>
            <a:xfrm>
              <a:off x="2065530" y="1691680"/>
              <a:ext cx="1281803" cy="2531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latin typeface="標楷體" pitchFamily="65" charset="-120"/>
                  <a:ea typeface="標楷體" pitchFamily="65" charset="-120"/>
                </a:rPr>
                <a:t>九儉</a:t>
              </a:r>
              <a:r>
                <a:rPr lang="en-US" altLang="zh-TW" sz="1400" dirty="0" smtClean="0">
                  <a:latin typeface="標楷體" pitchFamily="65" charset="-120"/>
                  <a:ea typeface="標楷體" pitchFamily="65" charset="-120"/>
                </a:rPr>
                <a:t>-2</a:t>
              </a:r>
              <a:endParaRPr lang="zh-TW" altLang="en-US" sz="14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9" name="圓角矩形 48"/>
            <p:cNvSpPr/>
            <p:nvPr/>
          </p:nvSpPr>
          <p:spPr>
            <a:xfrm>
              <a:off x="3474516" y="1691680"/>
              <a:ext cx="1281803" cy="2531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latin typeface="標楷體" pitchFamily="65" charset="-120"/>
                  <a:ea typeface="標楷體" pitchFamily="65" charset="-120"/>
                </a:rPr>
                <a:t>九儉</a:t>
              </a:r>
              <a:r>
                <a:rPr lang="en-US" altLang="zh-TW" sz="1400" dirty="0" smtClean="0">
                  <a:latin typeface="標楷體" pitchFamily="65" charset="-120"/>
                  <a:ea typeface="標楷體" pitchFamily="65" charset="-120"/>
                </a:rPr>
                <a:t>-3</a:t>
              </a:r>
              <a:endParaRPr lang="zh-TW" altLang="en-US" sz="14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0" name="圓角矩形 49"/>
            <p:cNvSpPr/>
            <p:nvPr/>
          </p:nvSpPr>
          <p:spPr>
            <a:xfrm>
              <a:off x="4883501" y="1691680"/>
              <a:ext cx="1281803" cy="2531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latin typeface="標楷體" pitchFamily="65" charset="-120"/>
                  <a:ea typeface="標楷體" pitchFamily="65" charset="-120"/>
                </a:rPr>
                <a:t>九儉</a:t>
              </a:r>
              <a:r>
                <a:rPr lang="en-US" altLang="zh-TW" sz="1400" dirty="0" smtClean="0">
                  <a:latin typeface="標楷體" pitchFamily="65" charset="-120"/>
                  <a:ea typeface="標楷體" pitchFamily="65" charset="-120"/>
                </a:rPr>
                <a:t>-4</a:t>
              </a:r>
              <a:endParaRPr lang="zh-TW" altLang="en-US" sz="14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07" name="群組 106"/>
          <p:cNvGrpSpPr/>
          <p:nvPr/>
        </p:nvGrpSpPr>
        <p:grpSpPr>
          <a:xfrm>
            <a:off x="656544" y="2023194"/>
            <a:ext cx="5508760" cy="565718"/>
            <a:chOff x="656544" y="2023194"/>
            <a:chExt cx="5508760" cy="565718"/>
          </a:xfrm>
        </p:grpSpPr>
        <p:sp>
          <p:nvSpPr>
            <p:cNvPr id="51" name="圓角矩形 50"/>
            <p:cNvSpPr/>
            <p:nvPr/>
          </p:nvSpPr>
          <p:spPr>
            <a:xfrm>
              <a:off x="656544" y="202319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九溫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2" name="圓角矩形 51"/>
            <p:cNvSpPr/>
            <p:nvPr/>
          </p:nvSpPr>
          <p:spPr>
            <a:xfrm>
              <a:off x="2065530" y="202319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九良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5" name="圓角矩形 54"/>
            <p:cNvSpPr/>
            <p:nvPr/>
          </p:nvSpPr>
          <p:spPr>
            <a:xfrm>
              <a:off x="4883501" y="202319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latin typeface="標楷體" pitchFamily="65" charset="-120"/>
                  <a:ea typeface="標楷體" pitchFamily="65" charset="-120"/>
                </a:rPr>
                <a:t>九</a:t>
              </a:r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恭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87" name="群組 86"/>
          <p:cNvGrpSpPr/>
          <p:nvPr/>
        </p:nvGrpSpPr>
        <p:grpSpPr>
          <a:xfrm>
            <a:off x="4883501" y="2816254"/>
            <a:ext cx="1281803" cy="5324079"/>
            <a:chOff x="4883501" y="2816254"/>
            <a:chExt cx="1281803" cy="5324079"/>
          </a:xfrm>
        </p:grpSpPr>
        <p:sp>
          <p:nvSpPr>
            <p:cNvPr id="59" name="圓角矩形 58"/>
            <p:cNvSpPr/>
            <p:nvPr/>
          </p:nvSpPr>
          <p:spPr>
            <a:xfrm>
              <a:off x="4883501" y="281625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一勇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3" name="圓角矩形 62"/>
            <p:cNvSpPr/>
            <p:nvPr/>
          </p:nvSpPr>
          <p:spPr>
            <a:xfrm>
              <a:off x="4883501" y="360931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一仁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7" name="圓角矩形 66"/>
            <p:cNvSpPr/>
            <p:nvPr/>
          </p:nvSpPr>
          <p:spPr>
            <a:xfrm>
              <a:off x="4883501" y="440237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一智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1" name="圓角矩形 70"/>
            <p:cNvSpPr/>
            <p:nvPr/>
          </p:nvSpPr>
          <p:spPr>
            <a:xfrm>
              <a:off x="4883501" y="519543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一和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5" name="圓角矩形 74"/>
            <p:cNvSpPr/>
            <p:nvPr/>
          </p:nvSpPr>
          <p:spPr>
            <a:xfrm>
              <a:off x="4883501" y="598849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一勤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9" name="圓角矩形 78"/>
            <p:cNvSpPr/>
            <p:nvPr/>
          </p:nvSpPr>
          <p:spPr>
            <a:xfrm>
              <a:off x="4883501" y="6781554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一愛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3" name="圓角矩形 82"/>
            <p:cNvSpPr/>
            <p:nvPr/>
          </p:nvSpPr>
          <p:spPr>
            <a:xfrm>
              <a:off x="4883501" y="7574615"/>
              <a:ext cx="1281803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一誠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95" name="矩形圖說文字 94"/>
          <p:cNvSpPr/>
          <p:nvPr/>
        </p:nvSpPr>
        <p:spPr>
          <a:xfrm>
            <a:off x="4067448" y="8178800"/>
            <a:ext cx="2088232" cy="360040"/>
          </a:xfrm>
          <a:prstGeom prst="wedgeRectCallout">
            <a:avLst>
              <a:gd name="adj1" fmla="val -73875"/>
              <a:gd name="adj2" fmla="val -5541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以七年級排頭中央伍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84" name="群組 83"/>
          <p:cNvGrpSpPr/>
          <p:nvPr/>
        </p:nvGrpSpPr>
        <p:grpSpPr>
          <a:xfrm>
            <a:off x="207692" y="7577138"/>
            <a:ext cx="1732955" cy="883294"/>
            <a:chOff x="207692" y="7577138"/>
            <a:chExt cx="1732955" cy="883294"/>
          </a:xfrm>
        </p:grpSpPr>
        <p:sp>
          <p:nvSpPr>
            <p:cNvPr id="53" name="文字方塊 52"/>
            <p:cNvSpPr txBox="1"/>
            <p:nvPr/>
          </p:nvSpPr>
          <p:spPr>
            <a:xfrm>
              <a:off x="1052736" y="8091100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latin typeface="標楷體" pitchFamily="65" charset="-120"/>
                  <a:ea typeface="標楷體" pitchFamily="65" charset="-120"/>
                </a:rPr>
                <a:t>8</a:t>
              </a:r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伍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85" name="直線接點 84"/>
            <p:cNvCxnSpPr/>
            <p:nvPr/>
          </p:nvCxnSpPr>
          <p:spPr>
            <a:xfrm>
              <a:off x="659355" y="8161748"/>
              <a:ext cx="0" cy="252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1940647" y="8167637"/>
              <a:ext cx="0" cy="252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單箭頭接點 87"/>
            <p:cNvCxnSpPr/>
            <p:nvPr/>
          </p:nvCxnSpPr>
          <p:spPr>
            <a:xfrm flipH="1" flipV="1">
              <a:off x="730249" y="8288338"/>
              <a:ext cx="324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單箭頭接點 92"/>
            <p:cNvCxnSpPr/>
            <p:nvPr/>
          </p:nvCxnSpPr>
          <p:spPr>
            <a:xfrm flipV="1">
              <a:off x="1532409" y="8292033"/>
              <a:ext cx="36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rot="5400000">
              <a:off x="472522" y="7451138"/>
              <a:ext cx="0" cy="252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/>
            <p:nvPr/>
          </p:nvCxnSpPr>
          <p:spPr>
            <a:xfrm rot="5400000">
              <a:off x="458656" y="8046400"/>
              <a:ext cx="0" cy="252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文字方塊 97"/>
            <p:cNvSpPr txBox="1"/>
            <p:nvPr/>
          </p:nvSpPr>
          <p:spPr>
            <a:xfrm>
              <a:off x="207692" y="7673107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latin typeface="標楷體" pitchFamily="65" charset="-120"/>
                  <a:ea typeface="標楷體" pitchFamily="65" charset="-120"/>
                </a:rPr>
                <a:t>3</a:t>
              </a:r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排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99" name="直線單箭頭接點 98"/>
            <p:cNvCxnSpPr/>
            <p:nvPr/>
          </p:nvCxnSpPr>
          <p:spPr>
            <a:xfrm rot="5400000" flipH="1" flipV="1">
              <a:off x="399909" y="7677862"/>
              <a:ext cx="144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單箭頭接點 99"/>
            <p:cNvCxnSpPr/>
            <p:nvPr/>
          </p:nvCxnSpPr>
          <p:spPr>
            <a:xfrm rot="16200000" flipH="1" flipV="1">
              <a:off x="399909" y="8062280"/>
              <a:ext cx="144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矩形圖說文字 100"/>
          <p:cNvSpPr/>
          <p:nvPr/>
        </p:nvSpPr>
        <p:spPr>
          <a:xfrm>
            <a:off x="1412776" y="1255440"/>
            <a:ext cx="4176464" cy="360040"/>
          </a:xfrm>
          <a:prstGeom prst="wedgeRectCallout">
            <a:avLst>
              <a:gd name="adj1" fmla="val -65969"/>
              <a:gd name="adj2" fmla="val 6098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九儉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32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人排於九溫、九良、七平、九恭之後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188640" y="179512"/>
            <a:ext cx="50405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1" dirty="0" smtClean="0"/>
              <a:t>1</a:t>
            </a:r>
            <a:endParaRPr lang="zh-TW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5" grpId="0" animBg="1"/>
      <p:bldP spid="10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908720" y="0"/>
            <a:ext cx="5040560" cy="755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再興中學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週年校慶大會集合位置示意圖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（雨天備案第２階段表演前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6712" y="827584"/>
            <a:ext cx="5184576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階梯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525344" y="1259632"/>
            <a:ext cx="332657" cy="7272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體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育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組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" y="1259632"/>
            <a:ext cx="260647" cy="7272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廁所、儲物間、休息室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836712" y="8609578"/>
            <a:ext cx="5184576" cy="5344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B3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舞台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165304" y="64395"/>
            <a:ext cx="587317" cy="10436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t"/>
          <a:lstStyle/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聯合</a:t>
            </a:r>
            <a:r>
              <a:rPr lang="zh-TW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表演前</a:t>
            </a:r>
            <a:endParaRPr lang="en-US" altLang="zh-TW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適用階段：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群組 88"/>
          <p:cNvGrpSpPr/>
          <p:nvPr/>
        </p:nvGrpSpPr>
        <p:grpSpPr>
          <a:xfrm>
            <a:off x="656544" y="1691680"/>
            <a:ext cx="1281803" cy="897232"/>
            <a:chOff x="548680" y="2399800"/>
            <a:chExt cx="1332000" cy="660032"/>
          </a:xfrm>
        </p:grpSpPr>
        <p:sp>
          <p:nvSpPr>
            <p:cNvPr id="46" name="圓角矩形 45"/>
            <p:cNvSpPr/>
            <p:nvPr/>
          </p:nvSpPr>
          <p:spPr>
            <a:xfrm>
              <a:off x="548680" y="2399800"/>
              <a:ext cx="1332000" cy="1862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400" dirty="0" smtClean="0">
                  <a:latin typeface="標楷體" pitchFamily="65" charset="-120"/>
                  <a:ea typeface="標楷體" pitchFamily="65" charset="-120"/>
                </a:rPr>
                <a:t>九儉</a:t>
              </a:r>
              <a:r>
                <a:rPr lang="en-US" altLang="zh-TW" sz="1400" dirty="0" smtClean="0">
                  <a:latin typeface="標楷體" pitchFamily="65" charset="-120"/>
                  <a:ea typeface="標楷體" pitchFamily="65" charset="-120"/>
                </a:rPr>
                <a:t>-1</a:t>
              </a:r>
              <a:endParaRPr lang="zh-TW" altLang="en-US" sz="14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1" name="圓角矩形 50"/>
            <p:cNvSpPr/>
            <p:nvPr/>
          </p:nvSpPr>
          <p:spPr>
            <a:xfrm>
              <a:off x="548680" y="2643672"/>
              <a:ext cx="1332000" cy="41616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九溫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56" name="圓角矩形 55"/>
          <p:cNvSpPr/>
          <p:nvPr/>
        </p:nvSpPr>
        <p:spPr>
          <a:xfrm>
            <a:off x="656544" y="281625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二勇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0" name="圓角矩形 59"/>
          <p:cNvSpPr/>
          <p:nvPr/>
        </p:nvSpPr>
        <p:spPr>
          <a:xfrm>
            <a:off x="656544" y="360931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二仁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4" name="圓角矩形 63"/>
          <p:cNvSpPr/>
          <p:nvPr/>
        </p:nvSpPr>
        <p:spPr>
          <a:xfrm>
            <a:off x="656544" y="440237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二智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8" name="圓角矩形 67"/>
          <p:cNvSpPr/>
          <p:nvPr/>
        </p:nvSpPr>
        <p:spPr>
          <a:xfrm>
            <a:off x="656544" y="519543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二和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2" name="圓角矩形 71"/>
          <p:cNvSpPr/>
          <p:nvPr/>
        </p:nvSpPr>
        <p:spPr>
          <a:xfrm>
            <a:off x="656544" y="598849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二勤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6" name="圓角矩形 75"/>
          <p:cNvSpPr/>
          <p:nvPr/>
        </p:nvSpPr>
        <p:spPr>
          <a:xfrm>
            <a:off x="656544" y="678155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二愛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0" name="圓角矩形 79"/>
          <p:cNvSpPr/>
          <p:nvPr/>
        </p:nvSpPr>
        <p:spPr>
          <a:xfrm>
            <a:off x="656544" y="7574615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二誠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3" name="群組 89"/>
          <p:cNvGrpSpPr/>
          <p:nvPr/>
        </p:nvGrpSpPr>
        <p:grpSpPr>
          <a:xfrm>
            <a:off x="2065530" y="1691680"/>
            <a:ext cx="1281803" cy="897232"/>
            <a:chOff x="2012843" y="2399800"/>
            <a:chExt cx="1332000" cy="660032"/>
          </a:xfrm>
        </p:grpSpPr>
        <p:sp>
          <p:nvSpPr>
            <p:cNvPr id="48" name="圓角矩形 47"/>
            <p:cNvSpPr/>
            <p:nvPr/>
          </p:nvSpPr>
          <p:spPr>
            <a:xfrm>
              <a:off x="2012843" y="2399800"/>
              <a:ext cx="1332000" cy="1862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400" dirty="0" smtClean="0">
                  <a:latin typeface="標楷體" pitchFamily="65" charset="-120"/>
                  <a:ea typeface="標楷體" pitchFamily="65" charset="-120"/>
                </a:rPr>
                <a:t>九儉</a:t>
              </a:r>
              <a:r>
                <a:rPr lang="en-US" altLang="zh-TW" sz="1400" dirty="0" smtClean="0">
                  <a:latin typeface="標楷體" pitchFamily="65" charset="-120"/>
                  <a:ea typeface="標楷體" pitchFamily="65" charset="-120"/>
                </a:rPr>
                <a:t>-2</a:t>
              </a:r>
              <a:endParaRPr lang="zh-TW" altLang="en-US" sz="14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2" name="圓角矩形 51"/>
            <p:cNvSpPr/>
            <p:nvPr/>
          </p:nvSpPr>
          <p:spPr>
            <a:xfrm>
              <a:off x="2012843" y="2643672"/>
              <a:ext cx="1332000" cy="41616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九良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57" name="圓角矩形 56"/>
          <p:cNvSpPr/>
          <p:nvPr/>
        </p:nvSpPr>
        <p:spPr>
          <a:xfrm>
            <a:off x="2065530" y="281625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八和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1" name="圓角矩形 60"/>
          <p:cNvSpPr/>
          <p:nvPr/>
        </p:nvSpPr>
        <p:spPr>
          <a:xfrm>
            <a:off x="2065530" y="360931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八義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5" name="圓角矩形 64"/>
          <p:cNvSpPr/>
          <p:nvPr/>
        </p:nvSpPr>
        <p:spPr>
          <a:xfrm>
            <a:off x="2065530" y="440237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八信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9" name="圓角矩形 68"/>
          <p:cNvSpPr/>
          <p:nvPr/>
        </p:nvSpPr>
        <p:spPr>
          <a:xfrm>
            <a:off x="2065530" y="519543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八愛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3" name="圓角矩形 72"/>
          <p:cNvSpPr/>
          <p:nvPr/>
        </p:nvSpPr>
        <p:spPr>
          <a:xfrm>
            <a:off x="2065530" y="598849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八仁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7" name="圓角矩形 76"/>
          <p:cNvSpPr/>
          <p:nvPr/>
        </p:nvSpPr>
        <p:spPr>
          <a:xfrm>
            <a:off x="2065530" y="678155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八孝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1" name="圓角矩形 80"/>
          <p:cNvSpPr/>
          <p:nvPr/>
        </p:nvSpPr>
        <p:spPr>
          <a:xfrm>
            <a:off x="2065530" y="7574615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八忠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9" name="群組 90"/>
          <p:cNvGrpSpPr/>
          <p:nvPr/>
        </p:nvGrpSpPr>
        <p:grpSpPr>
          <a:xfrm>
            <a:off x="3474516" y="1691680"/>
            <a:ext cx="1281803" cy="897232"/>
            <a:chOff x="3477006" y="2399800"/>
            <a:chExt cx="1332000" cy="660032"/>
          </a:xfrm>
        </p:grpSpPr>
        <p:sp>
          <p:nvSpPr>
            <p:cNvPr id="49" name="圓角矩形 48"/>
            <p:cNvSpPr/>
            <p:nvPr/>
          </p:nvSpPr>
          <p:spPr>
            <a:xfrm>
              <a:off x="3477006" y="2399800"/>
              <a:ext cx="1332000" cy="1862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400" dirty="0" smtClean="0">
                  <a:latin typeface="標楷體" pitchFamily="65" charset="-120"/>
                  <a:ea typeface="標楷體" pitchFamily="65" charset="-120"/>
                </a:rPr>
                <a:t>九儉</a:t>
              </a:r>
              <a:r>
                <a:rPr lang="en-US" altLang="zh-TW" sz="1400" dirty="0" smtClean="0">
                  <a:latin typeface="標楷體" pitchFamily="65" charset="-120"/>
                  <a:ea typeface="標楷體" pitchFamily="65" charset="-120"/>
                </a:rPr>
                <a:t>-3</a:t>
              </a:r>
              <a:endParaRPr lang="zh-TW" altLang="en-US" sz="14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4" name="圓角矩形 53"/>
            <p:cNvSpPr/>
            <p:nvPr/>
          </p:nvSpPr>
          <p:spPr>
            <a:xfrm>
              <a:off x="3477006" y="2643672"/>
              <a:ext cx="1332000" cy="41616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七平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58" name="圓角矩形 57"/>
          <p:cNvSpPr/>
          <p:nvPr/>
        </p:nvSpPr>
        <p:spPr>
          <a:xfrm>
            <a:off x="3474516" y="281625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七和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2" name="圓角矩形 61"/>
          <p:cNvSpPr/>
          <p:nvPr/>
        </p:nvSpPr>
        <p:spPr>
          <a:xfrm>
            <a:off x="3474516" y="360931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七義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6" name="圓角矩形 65"/>
          <p:cNvSpPr/>
          <p:nvPr/>
        </p:nvSpPr>
        <p:spPr>
          <a:xfrm>
            <a:off x="3474516" y="440237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七信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0" name="圓角矩形 69"/>
          <p:cNvSpPr/>
          <p:nvPr/>
        </p:nvSpPr>
        <p:spPr>
          <a:xfrm>
            <a:off x="3474516" y="519543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七愛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4" name="圓角矩形 73"/>
          <p:cNvSpPr/>
          <p:nvPr/>
        </p:nvSpPr>
        <p:spPr>
          <a:xfrm>
            <a:off x="3474516" y="598849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七仁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8" name="圓角矩形 77"/>
          <p:cNvSpPr/>
          <p:nvPr/>
        </p:nvSpPr>
        <p:spPr>
          <a:xfrm>
            <a:off x="3474516" y="678155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七孝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2" name="圓角矩形 81"/>
          <p:cNvSpPr/>
          <p:nvPr/>
        </p:nvSpPr>
        <p:spPr>
          <a:xfrm>
            <a:off x="3474516" y="7574615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七忠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11" name="群組 91"/>
          <p:cNvGrpSpPr/>
          <p:nvPr/>
        </p:nvGrpSpPr>
        <p:grpSpPr>
          <a:xfrm>
            <a:off x="4883501" y="1691680"/>
            <a:ext cx="1281803" cy="897232"/>
            <a:chOff x="4941168" y="2399800"/>
            <a:chExt cx="1332000" cy="660032"/>
          </a:xfrm>
        </p:grpSpPr>
        <p:sp>
          <p:nvSpPr>
            <p:cNvPr id="50" name="圓角矩形 49"/>
            <p:cNvSpPr/>
            <p:nvPr/>
          </p:nvSpPr>
          <p:spPr>
            <a:xfrm>
              <a:off x="4941168" y="2399800"/>
              <a:ext cx="1332000" cy="1862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400" dirty="0" smtClean="0">
                  <a:latin typeface="標楷體" pitchFamily="65" charset="-120"/>
                  <a:ea typeface="標楷體" pitchFamily="65" charset="-120"/>
                </a:rPr>
                <a:t>九儉</a:t>
              </a:r>
              <a:r>
                <a:rPr lang="en-US" altLang="zh-TW" sz="1400" dirty="0" smtClean="0">
                  <a:latin typeface="標楷體" pitchFamily="65" charset="-120"/>
                  <a:ea typeface="標楷體" pitchFamily="65" charset="-120"/>
                </a:rPr>
                <a:t>-4</a:t>
              </a:r>
              <a:endParaRPr lang="zh-TW" altLang="en-US" sz="14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5" name="圓角矩形 54"/>
            <p:cNvSpPr/>
            <p:nvPr/>
          </p:nvSpPr>
          <p:spPr>
            <a:xfrm>
              <a:off x="4941168" y="2643672"/>
              <a:ext cx="1332000" cy="41616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dirty="0">
                  <a:latin typeface="標楷體" pitchFamily="65" charset="-120"/>
                  <a:ea typeface="標楷體" pitchFamily="65" charset="-120"/>
                </a:rPr>
                <a:t>九</a:t>
              </a:r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恭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59" name="圓角矩形 58"/>
          <p:cNvSpPr/>
          <p:nvPr/>
        </p:nvSpPr>
        <p:spPr>
          <a:xfrm>
            <a:off x="4883501" y="281625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一勇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3" name="圓角矩形 62"/>
          <p:cNvSpPr/>
          <p:nvPr/>
        </p:nvSpPr>
        <p:spPr>
          <a:xfrm>
            <a:off x="4883501" y="360931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一仁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7" name="圓角矩形 66"/>
          <p:cNvSpPr/>
          <p:nvPr/>
        </p:nvSpPr>
        <p:spPr>
          <a:xfrm>
            <a:off x="4883501" y="440237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一智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1" name="圓角矩形 70"/>
          <p:cNvSpPr/>
          <p:nvPr/>
        </p:nvSpPr>
        <p:spPr>
          <a:xfrm>
            <a:off x="4883501" y="519543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一和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5" name="圓角矩形 74"/>
          <p:cNvSpPr/>
          <p:nvPr/>
        </p:nvSpPr>
        <p:spPr>
          <a:xfrm>
            <a:off x="4883501" y="598849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一勤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9" name="圓角矩形 78"/>
          <p:cNvSpPr/>
          <p:nvPr/>
        </p:nvSpPr>
        <p:spPr>
          <a:xfrm>
            <a:off x="4883501" y="6781554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一愛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3" name="圓角矩形 82"/>
          <p:cNvSpPr/>
          <p:nvPr/>
        </p:nvSpPr>
        <p:spPr>
          <a:xfrm>
            <a:off x="4883501" y="7574615"/>
            <a:ext cx="1281803" cy="565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一誠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1052736" y="80911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伍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85" name="直線接點 84"/>
          <p:cNvCxnSpPr/>
          <p:nvPr/>
        </p:nvCxnSpPr>
        <p:spPr>
          <a:xfrm>
            <a:off x="659355" y="8161748"/>
            <a:ext cx="0" cy="252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接點 85"/>
          <p:cNvCxnSpPr/>
          <p:nvPr/>
        </p:nvCxnSpPr>
        <p:spPr>
          <a:xfrm>
            <a:off x="1940647" y="8167637"/>
            <a:ext cx="0" cy="252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單箭頭接點 87"/>
          <p:cNvCxnSpPr/>
          <p:nvPr/>
        </p:nvCxnSpPr>
        <p:spPr>
          <a:xfrm flipH="1" flipV="1">
            <a:off x="730249" y="8288338"/>
            <a:ext cx="324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單箭頭接點 92"/>
          <p:cNvCxnSpPr/>
          <p:nvPr/>
        </p:nvCxnSpPr>
        <p:spPr>
          <a:xfrm flipV="1">
            <a:off x="1532409" y="8292033"/>
            <a:ext cx="360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接點 95"/>
          <p:cNvCxnSpPr/>
          <p:nvPr/>
        </p:nvCxnSpPr>
        <p:spPr>
          <a:xfrm rot="5400000">
            <a:off x="472522" y="7451138"/>
            <a:ext cx="0" cy="252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接點 96"/>
          <p:cNvCxnSpPr/>
          <p:nvPr/>
        </p:nvCxnSpPr>
        <p:spPr>
          <a:xfrm rot="5400000">
            <a:off x="458656" y="8046400"/>
            <a:ext cx="0" cy="252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文字方塊 97"/>
          <p:cNvSpPr txBox="1"/>
          <p:nvPr/>
        </p:nvSpPr>
        <p:spPr>
          <a:xfrm>
            <a:off x="207692" y="767310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排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99" name="直線單箭頭接點 98"/>
          <p:cNvCxnSpPr/>
          <p:nvPr/>
        </p:nvCxnSpPr>
        <p:spPr>
          <a:xfrm rot="5400000" flipH="1" flipV="1">
            <a:off x="399909" y="7677862"/>
            <a:ext cx="144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單箭頭接點 99"/>
          <p:cNvCxnSpPr/>
          <p:nvPr/>
        </p:nvCxnSpPr>
        <p:spPr>
          <a:xfrm rot="16200000" flipH="1" flipV="1">
            <a:off x="399909" y="8062280"/>
            <a:ext cx="144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接點 86"/>
          <p:cNvCxnSpPr>
            <a:stCxn id="50" idx="0"/>
          </p:cNvCxnSpPr>
          <p:nvPr/>
        </p:nvCxnSpPr>
        <p:spPr>
          <a:xfrm>
            <a:off x="5524403" y="1691680"/>
            <a:ext cx="0" cy="6624736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接點 88"/>
          <p:cNvCxnSpPr>
            <a:stCxn id="49" idx="0"/>
          </p:cNvCxnSpPr>
          <p:nvPr/>
        </p:nvCxnSpPr>
        <p:spPr>
          <a:xfrm>
            <a:off x="4115418" y="1691680"/>
            <a:ext cx="33662" cy="6623976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接點 90"/>
          <p:cNvCxnSpPr>
            <a:stCxn id="46" idx="0"/>
            <a:endCxn id="80" idx="2"/>
          </p:cNvCxnSpPr>
          <p:nvPr/>
        </p:nvCxnSpPr>
        <p:spPr>
          <a:xfrm>
            <a:off x="1297446" y="1691680"/>
            <a:ext cx="0" cy="6448653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群組 107"/>
          <p:cNvGrpSpPr/>
          <p:nvPr/>
        </p:nvGrpSpPr>
        <p:grpSpPr>
          <a:xfrm>
            <a:off x="1295402" y="1329491"/>
            <a:ext cx="646906" cy="369332"/>
            <a:chOff x="2707897" y="8100392"/>
            <a:chExt cx="656520" cy="369332"/>
          </a:xfrm>
        </p:grpSpPr>
        <p:sp>
          <p:nvSpPr>
            <p:cNvPr id="102" name="文字方塊 101"/>
            <p:cNvSpPr txBox="1"/>
            <p:nvPr/>
          </p:nvSpPr>
          <p:spPr>
            <a:xfrm>
              <a:off x="2780928" y="8100392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latin typeface="標楷體" pitchFamily="65" charset="-120"/>
                  <a:ea typeface="標楷體" pitchFamily="65" charset="-120"/>
                </a:rPr>
                <a:t>4</a:t>
              </a:r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伍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103" name="直線接點 102"/>
            <p:cNvCxnSpPr/>
            <p:nvPr/>
          </p:nvCxnSpPr>
          <p:spPr>
            <a:xfrm>
              <a:off x="2707897" y="8171040"/>
              <a:ext cx="0" cy="252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3356992" y="8176929"/>
              <a:ext cx="0" cy="252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單箭頭接點 104"/>
            <p:cNvCxnSpPr/>
            <p:nvPr/>
          </p:nvCxnSpPr>
          <p:spPr>
            <a:xfrm flipH="1" flipV="1">
              <a:off x="2712095" y="8297630"/>
              <a:ext cx="144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單箭頭接點 105"/>
            <p:cNvCxnSpPr/>
            <p:nvPr/>
          </p:nvCxnSpPr>
          <p:spPr>
            <a:xfrm flipV="1">
              <a:off x="3220417" y="8301325"/>
              <a:ext cx="144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4" name="直線接點 113"/>
          <p:cNvCxnSpPr>
            <a:stCxn id="48" idx="0"/>
          </p:cNvCxnSpPr>
          <p:nvPr/>
        </p:nvCxnSpPr>
        <p:spPr>
          <a:xfrm>
            <a:off x="2706432" y="1691680"/>
            <a:ext cx="2488" cy="6623976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矩形圖說文字 93"/>
          <p:cNvSpPr/>
          <p:nvPr/>
        </p:nvSpPr>
        <p:spPr>
          <a:xfrm>
            <a:off x="2348880" y="1259632"/>
            <a:ext cx="2952328" cy="360040"/>
          </a:xfrm>
          <a:prstGeom prst="wedgeRectCallout">
            <a:avLst>
              <a:gd name="adj1" fmla="val -62529"/>
              <a:gd name="adj2" fmla="val 6098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各排第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人，先離場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9" name="矩形 118"/>
          <p:cNvSpPr/>
          <p:nvPr/>
        </p:nvSpPr>
        <p:spPr>
          <a:xfrm>
            <a:off x="188640" y="179512"/>
            <a:ext cx="50405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/>
              <a:t>２</a:t>
            </a:r>
            <a:endParaRPr lang="zh-TW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908720" y="0"/>
            <a:ext cx="5040560" cy="755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再興中學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週年校慶大會集合位置示意圖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（雨天備案第２階段表演前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-2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6712" y="827584"/>
            <a:ext cx="5184576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階梯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525344" y="1259632"/>
            <a:ext cx="332657" cy="7272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體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育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組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" y="1259632"/>
            <a:ext cx="260647" cy="7272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廁所、儲物間、休息室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836712" y="8609578"/>
            <a:ext cx="5184576" cy="5344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B3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舞台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群組 89"/>
          <p:cNvGrpSpPr/>
          <p:nvPr/>
        </p:nvGrpSpPr>
        <p:grpSpPr>
          <a:xfrm>
            <a:off x="656544" y="1691680"/>
            <a:ext cx="645108" cy="6448653"/>
            <a:chOff x="656544" y="1691680"/>
            <a:chExt cx="645108" cy="6448653"/>
          </a:xfrm>
        </p:grpSpPr>
        <p:grpSp>
          <p:nvGrpSpPr>
            <p:cNvPr id="3" name="群組 88"/>
            <p:cNvGrpSpPr/>
            <p:nvPr/>
          </p:nvGrpSpPr>
          <p:grpSpPr>
            <a:xfrm>
              <a:off x="656544" y="1691680"/>
              <a:ext cx="645108" cy="897232"/>
              <a:chOff x="548680" y="2399800"/>
              <a:chExt cx="1332000" cy="660032"/>
            </a:xfrm>
          </p:grpSpPr>
          <p:sp>
            <p:nvSpPr>
              <p:cNvPr id="46" name="圓角矩形 45"/>
              <p:cNvSpPr/>
              <p:nvPr/>
            </p:nvSpPr>
            <p:spPr>
              <a:xfrm>
                <a:off x="548680" y="2399800"/>
                <a:ext cx="1332000" cy="18621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九儉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1" name="圓角矩形 50"/>
              <p:cNvSpPr/>
              <p:nvPr/>
            </p:nvSpPr>
            <p:spPr>
              <a:xfrm>
                <a:off x="548680" y="2643672"/>
                <a:ext cx="1332000" cy="41616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dirty="0" smtClean="0">
                    <a:latin typeface="標楷體" pitchFamily="65" charset="-120"/>
                    <a:ea typeface="標楷體" pitchFamily="65" charset="-120"/>
                  </a:rPr>
                  <a:t>九溫</a:t>
                </a:r>
                <a:endParaRPr lang="zh-TW" altLang="en-US" sz="16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56" name="圓角矩形 55"/>
            <p:cNvSpPr/>
            <p:nvPr/>
          </p:nvSpPr>
          <p:spPr>
            <a:xfrm>
              <a:off x="656544" y="28162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二勇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0" name="圓角矩形 59"/>
            <p:cNvSpPr/>
            <p:nvPr/>
          </p:nvSpPr>
          <p:spPr>
            <a:xfrm>
              <a:off x="656544" y="360931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二仁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4" name="圓角矩形 63"/>
            <p:cNvSpPr/>
            <p:nvPr/>
          </p:nvSpPr>
          <p:spPr>
            <a:xfrm>
              <a:off x="656544" y="440237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二智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8" name="圓角矩形 67"/>
            <p:cNvSpPr/>
            <p:nvPr/>
          </p:nvSpPr>
          <p:spPr>
            <a:xfrm>
              <a:off x="656544" y="519543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二和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2" name="圓角矩形 71"/>
            <p:cNvSpPr/>
            <p:nvPr/>
          </p:nvSpPr>
          <p:spPr>
            <a:xfrm>
              <a:off x="656544" y="598849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二勤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6" name="圓角矩形 75"/>
            <p:cNvSpPr/>
            <p:nvPr/>
          </p:nvSpPr>
          <p:spPr>
            <a:xfrm>
              <a:off x="656544" y="67815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二愛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0" name="圓角矩形 79"/>
            <p:cNvSpPr/>
            <p:nvPr/>
          </p:nvSpPr>
          <p:spPr>
            <a:xfrm>
              <a:off x="656544" y="7574615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二誠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9" name="群組 91"/>
          <p:cNvGrpSpPr/>
          <p:nvPr/>
        </p:nvGrpSpPr>
        <p:grpSpPr>
          <a:xfrm>
            <a:off x="2277761" y="1691680"/>
            <a:ext cx="645108" cy="6448653"/>
            <a:chOff x="2135820" y="1691680"/>
            <a:chExt cx="645108" cy="6448653"/>
          </a:xfrm>
        </p:grpSpPr>
        <p:grpSp>
          <p:nvGrpSpPr>
            <p:cNvPr id="11" name="群組 89"/>
            <p:cNvGrpSpPr/>
            <p:nvPr/>
          </p:nvGrpSpPr>
          <p:grpSpPr>
            <a:xfrm>
              <a:off x="2135820" y="1691680"/>
              <a:ext cx="645108" cy="897232"/>
              <a:chOff x="2012843" y="2399800"/>
              <a:chExt cx="1332000" cy="660032"/>
            </a:xfrm>
          </p:grpSpPr>
          <p:sp>
            <p:nvSpPr>
              <p:cNvPr id="48" name="圓角矩形 47"/>
              <p:cNvSpPr/>
              <p:nvPr/>
            </p:nvSpPr>
            <p:spPr>
              <a:xfrm>
                <a:off x="2012843" y="2399800"/>
                <a:ext cx="1332000" cy="18621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九儉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2" name="圓角矩形 51"/>
              <p:cNvSpPr/>
              <p:nvPr/>
            </p:nvSpPr>
            <p:spPr>
              <a:xfrm>
                <a:off x="2012843" y="2643672"/>
                <a:ext cx="1332000" cy="41616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dirty="0" smtClean="0">
                    <a:latin typeface="標楷體" pitchFamily="65" charset="-120"/>
                    <a:ea typeface="標楷體" pitchFamily="65" charset="-120"/>
                  </a:rPr>
                  <a:t>九良</a:t>
                </a:r>
                <a:endParaRPr lang="zh-TW" altLang="en-US" sz="16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57" name="圓角矩形 56"/>
            <p:cNvSpPr/>
            <p:nvPr/>
          </p:nvSpPr>
          <p:spPr>
            <a:xfrm>
              <a:off x="2135820" y="28162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八和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1" name="圓角矩形 60"/>
            <p:cNvSpPr/>
            <p:nvPr/>
          </p:nvSpPr>
          <p:spPr>
            <a:xfrm>
              <a:off x="2135820" y="360931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八義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5" name="圓角矩形 64"/>
            <p:cNvSpPr/>
            <p:nvPr/>
          </p:nvSpPr>
          <p:spPr>
            <a:xfrm>
              <a:off x="2135820" y="440237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八信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9" name="圓角矩形 68"/>
            <p:cNvSpPr/>
            <p:nvPr/>
          </p:nvSpPr>
          <p:spPr>
            <a:xfrm>
              <a:off x="2135820" y="519543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八愛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3" name="圓角矩形 72"/>
            <p:cNvSpPr/>
            <p:nvPr/>
          </p:nvSpPr>
          <p:spPr>
            <a:xfrm>
              <a:off x="2135820" y="598849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八仁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7" name="圓角矩形 76"/>
            <p:cNvSpPr/>
            <p:nvPr/>
          </p:nvSpPr>
          <p:spPr>
            <a:xfrm>
              <a:off x="2135820" y="67815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八孝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1" name="圓角矩形 80"/>
            <p:cNvSpPr/>
            <p:nvPr/>
          </p:nvSpPr>
          <p:spPr>
            <a:xfrm>
              <a:off x="2135820" y="7574615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八忠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2" name="群組 94"/>
          <p:cNvGrpSpPr/>
          <p:nvPr/>
        </p:nvGrpSpPr>
        <p:grpSpPr>
          <a:xfrm>
            <a:off x="3898978" y="1691680"/>
            <a:ext cx="645108" cy="6448653"/>
            <a:chOff x="4811081" y="1691680"/>
            <a:chExt cx="645108" cy="6448653"/>
          </a:xfrm>
        </p:grpSpPr>
        <p:grpSp>
          <p:nvGrpSpPr>
            <p:cNvPr id="13" name="群組 90"/>
            <p:cNvGrpSpPr/>
            <p:nvPr/>
          </p:nvGrpSpPr>
          <p:grpSpPr>
            <a:xfrm>
              <a:off x="4811081" y="1691680"/>
              <a:ext cx="645108" cy="897232"/>
              <a:chOff x="3477006" y="2399800"/>
              <a:chExt cx="1332000" cy="660032"/>
            </a:xfrm>
          </p:grpSpPr>
          <p:sp>
            <p:nvSpPr>
              <p:cNvPr id="49" name="圓角矩形 48"/>
              <p:cNvSpPr/>
              <p:nvPr/>
            </p:nvSpPr>
            <p:spPr>
              <a:xfrm>
                <a:off x="3477006" y="2399800"/>
                <a:ext cx="1332000" cy="18621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九儉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4" name="圓角矩形 53"/>
              <p:cNvSpPr/>
              <p:nvPr/>
            </p:nvSpPr>
            <p:spPr>
              <a:xfrm>
                <a:off x="3477006" y="2643672"/>
                <a:ext cx="1332000" cy="41616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dirty="0" smtClean="0">
                    <a:latin typeface="標楷體" pitchFamily="65" charset="-120"/>
                    <a:ea typeface="標楷體" pitchFamily="65" charset="-120"/>
                  </a:rPr>
                  <a:t>七平</a:t>
                </a:r>
                <a:endParaRPr lang="zh-TW" altLang="en-US" sz="16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58" name="圓角矩形 57"/>
            <p:cNvSpPr/>
            <p:nvPr/>
          </p:nvSpPr>
          <p:spPr>
            <a:xfrm>
              <a:off x="4811081" y="28162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七和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2" name="圓角矩形 61"/>
            <p:cNvSpPr/>
            <p:nvPr/>
          </p:nvSpPr>
          <p:spPr>
            <a:xfrm>
              <a:off x="4811081" y="360931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七義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6" name="圓角矩形 65"/>
            <p:cNvSpPr/>
            <p:nvPr/>
          </p:nvSpPr>
          <p:spPr>
            <a:xfrm>
              <a:off x="4811081" y="440237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七信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0" name="圓角矩形 69"/>
            <p:cNvSpPr/>
            <p:nvPr/>
          </p:nvSpPr>
          <p:spPr>
            <a:xfrm>
              <a:off x="4811081" y="519543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七愛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4" name="圓角矩形 73"/>
            <p:cNvSpPr/>
            <p:nvPr/>
          </p:nvSpPr>
          <p:spPr>
            <a:xfrm>
              <a:off x="4811081" y="598849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七仁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8" name="圓角矩形 77"/>
            <p:cNvSpPr/>
            <p:nvPr/>
          </p:nvSpPr>
          <p:spPr>
            <a:xfrm>
              <a:off x="4811081" y="67815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七孝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2" name="圓角矩形 81"/>
            <p:cNvSpPr/>
            <p:nvPr/>
          </p:nvSpPr>
          <p:spPr>
            <a:xfrm>
              <a:off x="4811081" y="7574615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七忠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4" name="群組 100"/>
          <p:cNvGrpSpPr/>
          <p:nvPr/>
        </p:nvGrpSpPr>
        <p:grpSpPr>
          <a:xfrm>
            <a:off x="5520196" y="1691680"/>
            <a:ext cx="645108" cy="6448653"/>
            <a:chOff x="5520196" y="1691680"/>
            <a:chExt cx="645108" cy="6448653"/>
          </a:xfrm>
        </p:grpSpPr>
        <p:grpSp>
          <p:nvGrpSpPr>
            <p:cNvPr id="15" name="群組 91"/>
            <p:cNvGrpSpPr/>
            <p:nvPr/>
          </p:nvGrpSpPr>
          <p:grpSpPr>
            <a:xfrm>
              <a:off x="5520196" y="1691680"/>
              <a:ext cx="645108" cy="897232"/>
              <a:chOff x="4941168" y="2399800"/>
              <a:chExt cx="1332000" cy="660032"/>
            </a:xfrm>
          </p:grpSpPr>
          <p:sp>
            <p:nvSpPr>
              <p:cNvPr id="50" name="圓角矩形 49"/>
              <p:cNvSpPr/>
              <p:nvPr/>
            </p:nvSpPr>
            <p:spPr>
              <a:xfrm>
                <a:off x="4941168" y="2399800"/>
                <a:ext cx="1332000" cy="18621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九儉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5" name="圓角矩形 54"/>
              <p:cNvSpPr/>
              <p:nvPr/>
            </p:nvSpPr>
            <p:spPr>
              <a:xfrm>
                <a:off x="4941168" y="2643672"/>
                <a:ext cx="1332000" cy="41616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dirty="0">
                    <a:latin typeface="標楷體" pitchFamily="65" charset="-120"/>
                    <a:ea typeface="標楷體" pitchFamily="65" charset="-120"/>
                  </a:rPr>
                  <a:t>九</a:t>
                </a:r>
                <a:r>
                  <a:rPr lang="zh-TW" altLang="en-US" sz="1600" dirty="0" smtClean="0">
                    <a:latin typeface="標楷體" pitchFamily="65" charset="-120"/>
                    <a:ea typeface="標楷體" pitchFamily="65" charset="-120"/>
                  </a:rPr>
                  <a:t>恭</a:t>
                </a:r>
                <a:endParaRPr lang="zh-TW" altLang="en-US" sz="16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59" name="圓角矩形 58"/>
            <p:cNvSpPr/>
            <p:nvPr/>
          </p:nvSpPr>
          <p:spPr>
            <a:xfrm>
              <a:off x="5520196" y="28162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一勇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3" name="圓角矩形 62"/>
            <p:cNvSpPr/>
            <p:nvPr/>
          </p:nvSpPr>
          <p:spPr>
            <a:xfrm>
              <a:off x="5520196" y="360931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一仁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7" name="圓角矩形 66"/>
            <p:cNvSpPr/>
            <p:nvPr/>
          </p:nvSpPr>
          <p:spPr>
            <a:xfrm>
              <a:off x="5520196" y="440237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一智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1" name="圓角矩形 70"/>
            <p:cNvSpPr/>
            <p:nvPr/>
          </p:nvSpPr>
          <p:spPr>
            <a:xfrm>
              <a:off x="5520196" y="519543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一和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5" name="圓角矩形 74"/>
            <p:cNvSpPr/>
            <p:nvPr/>
          </p:nvSpPr>
          <p:spPr>
            <a:xfrm>
              <a:off x="5520196" y="598849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一勤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9" name="圓角矩形 78"/>
            <p:cNvSpPr/>
            <p:nvPr/>
          </p:nvSpPr>
          <p:spPr>
            <a:xfrm>
              <a:off x="5520196" y="67815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一愛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3" name="圓角矩形 82"/>
            <p:cNvSpPr/>
            <p:nvPr/>
          </p:nvSpPr>
          <p:spPr>
            <a:xfrm>
              <a:off x="5520196" y="7574615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一誠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cxnSp>
        <p:nvCxnSpPr>
          <p:cNvPr id="96" name="直線接點 95"/>
          <p:cNvCxnSpPr/>
          <p:nvPr/>
        </p:nvCxnSpPr>
        <p:spPr>
          <a:xfrm rot="5400000">
            <a:off x="472522" y="7451138"/>
            <a:ext cx="0" cy="252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接點 96"/>
          <p:cNvCxnSpPr/>
          <p:nvPr/>
        </p:nvCxnSpPr>
        <p:spPr>
          <a:xfrm rot="5400000">
            <a:off x="458656" y="8046400"/>
            <a:ext cx="0" cy="252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文字方塊 97"/>
          <p:cNvSpPr txBox="1"/>
          <p:nvPr/>
        </p:nvSpPr>
        <p:spPr>
          <a:xfrm>
            <a:off x="207692" y="767310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排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99" name="直線單箭頭接點 98"/>
          <p:cNvCxnSpPr/>
          <p:nvPr/>
        </p:nvCxnSpPr>
        <p:spPr>
          <a:xfrm rot="5400000" flipH="1" flipV="1">
            <a:off x="399909" y="7677862"/>
            <a:ext cx="144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單箭頭接點 99"/>
          <p:cNvCxnSpPr/>
          <p:nvPr/>
        </p:nvCxnSpPr>
        <p:spPr>
          <a:xfrm rot="16200000" flipH="1" flipV="1">
            <a:off x="399909" y="8062280"/>
            <a:ext cx="144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群組 107"/>
          <p:cNvGrpSpPr/>
          <p:nvPr/>
        </p:nvGrpSpPr>
        <p:grpSpPr>
          <a:xfrm>
            <a:off x="668462" y="8125792"/>
            <a:ext cx="646906" cy="369332"/>
            <a:chOff x="2707897" y="8100392"/>
            <a:chExt cx="656520" cy="369332"/>
          </a:xfrm>
        </p:grpSpPr>
        <p:sp>
          <p:nvSpPr>
            <p:cNvPr id="102" name="文字方塊 101"/>
            <p:cNvSpPr txBox="1"/>
            <p:nvPr/>
          </p:nvSpPr>
          <p:spPr>
            <a:xfrm>
              <a:off x="2780928" y="8100392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latin typeface="標楷體" pitchFamily="65" charset="-120"/>
                  <a:ea typeface="標楷體" pitchFamily="65" charset="-120"/>
                </a:rPr>
                <a:t>4</a:t>
              </a:r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伍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103" name="直線接點 102"/>
            <p:cNvCxnSpPr/>
            <p:nvPr/>
          </p:nvCxnSpPr>
          <p:spPr>
            <a:xfrm>
              <a:off x="2707897" y="8171040"/>
              <a:ext cx="0" cy="252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3356992" y="8176929"/>
              <a:ext cx="0" cy="252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單箭頭接點 104"/>
            <p:cNvCxnSpPr/>
            <p:nvPr/>
          </p:nvCxnSpPr>
          <p:spPr>
            <a:xfrm flipH="1" flipV="1">
              <a:off x="2712095" y="8297630"/>
              <a:ext cx="144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單箭頭接點 105"/>
            <p:cNvCxnSpPr/>
            <p:nvPr/>
          </p:nvCxnSpPr>
          <p:spPr>
            <a:xfrm flipV="1">
              <a:off x="3220417" y="8301325"/>
              <a:ext cx="144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文字方塊 107"/>
          <p:cNvSpPr txBox="1"/>
          <p:nvPr/>
        </p:nvSpPr>
        <p:spPr>
          <a:xfrm>
            <a:off x="3140968" y="2483768"/>
            <a:ext cx="504056" cy="48013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各排第５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、６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、７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、８人離場後之隊形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88" name="直線單箭頭接點 87"/>
          <p:cNvCxnSpPr/>
          <p:nvPr/>
        </p:nvCxnSpPr>
        <p:spPr>
          <a:xfrm>
            <a:off x="4653136" y="3059832"/>
            <a:ext cx="4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單箭頭接點 88"/>
          <p:cNvCxnSpPr/>
          <p:nvPr/>
        </p:nvCxnSpPr>
        <p:spPr>
          <a:xfrm>
            <a:off x="4653136" y="3851920"/>
            <a:ext cx="4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單箭頭接點 89"/>
          <p:cNvCxnSpPr/>
          <p:nvPr/>
        </p:nvCxnSpPr>
        <p:spPr>
          <a:xfrm>
            <a:off x="4653136" y="4644008"/>
            <a:ext cx="4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單箭頭接點 90"/>
          <p:cNvCxnSpPr/>
          <p:nvPr/>
        </p:nvCxnSpPr>
        <p:spPr>
          <a:xfrm>
            <a:off x="4653136" y="5436096"/>
            <a:ext cx="4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單箭頭接點 91"/>
          <p:cNvCxnSpPr/>
          <p:nvPr/>
        </p:nvCxnSpPr>
        <p:spPr>
          <a:xfrm>
            <a:off x="4653136" y="7884368"/>
            <a:ext cx="4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單箭頭接點 92"/>
          <p:cNvCxnSpPr/>
          <p:nvPr/>
        </p:nvCxnSpPr>
        <p:spPr>
          <a:xfrm>
            <a:off x="4653136" y="7092280"/>
            <a:ext cx="4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單箭頭接點 93"/>
          <p:cNvCxnSpPr/>
          <p:nvPr/>
        </p:nvCxnSpPr>
        <p:spPr>
          <a:xfrm>
            <a:off x="4653136" y="6300192"/>
            <a:ext cx="4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單箭頭接點 94"/>
          <p:cNvCxnSpPr/>
          <p:nvPr/>
        </p:nvCxnSpPr>
        <p:spPr>
          <a:xfrm>
            <a:off x="4653136" y="2339752"/>
            <a:ext cx="4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單箭頭接點 100"/>
          <p:cNvCxnSpPr/>
          <p:nvPr/>
        </p:nvCxnSpPr>
        <p:spPr>
          <a:xfrm flipH="1">
            <a:off x="1700808" y="3059832"/>
            <a:ext cx="4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單箭頭接點 106"/>
          <p:cNvCxnSpPr/>
          <p:nvPr/>
        </p:nvCxnSpPr>
        <p:spPr>
          <a:xfrm flipH="1">
            <a:off x="1700808" y="3851920"/>
            <a:ext cx="4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單箭頭接點 108"/>
          <p:cNvCxnSpPr/>
          <p:nvPr/>
        </p:nvCxnSpPr>
        <p:spPr>
          <a:xfrm flipH="1">
            <a:off x="1700808" y="4644008"/>
            <a:ext cx="4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單箭頭接點 109"/>
          <p:cNvCxnSpPr/>
          <p:nvPr/>
        </p:nvCxnSpPr>
        <p:spPr>
          <a:xfrm flipH="1">
            <a:off x="1700808" y="5436096"/>
            <a:ext cx="4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單箭頭接點 110"/>
          <p:cNvCxnSpPr/>
          <p:nvPr/>
        </p:nvCxnSpPr>
        <p:spPr>
          <a:xfrm flipH="1">
            <a:off x="1700808" y="7884368"/>
            <a:ext cx="4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單箭頭接點 111"/>
          <p:cNvCxnSpPr/>
          <p:nvPr/>
        </p:nvCxnSpPr>
        <p:spPr>
          <a:xfrm flipH="1">
            <a:off x="1700808" y="7092280"/>
            <a:ext cx="4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單箭頭接點 112"/>
          <p:cNvCxnSpPr/>
          <p:nvPr/>
        </p:nvCxnSpPr>
        <p:spPr>
          <a:xfrm flipH="1">
            <a:off x="1700808" y="6300192"/>
            <a:ext cx="4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單箭頭接點 113"/>
          <p:cNvCxnSpPr/>
          <p:nvPr/>
        </p:nvCxnSpPr>
        <p:spPr>
          <a:xfrm flipH="1">
            <a:off x="1700808" y="2339752"/>
            <a:ext cx="4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矩形圖說文字 114"/>
          <p:cNvSpPr/>
          <p:nvPr/>
        </p:nvSpPr>
        <p:spPr>
          <a:xfrm>
            <a:off x="2852936" y="1259632"/>
            <a:ext cx="3240360" cy="360040"/>
          </a:xfrm>
          <a:prstGeom prst="wedgeRectCallout">
            <a:avLst>
              <a:gd name="adj1" fmla="val 9731"/>
              <a:gd name="adj2" fmla="val 849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七、八年級及九儉準備向兩旁靠攏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6165304" y="64395"/>
            <a:ext cx="587317" cy="10436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t"/>
          <a:lstStyle/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聯合</a:t>
            </a:r>
            <a:r>
              <a:rPr lang="zh-TW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表演前</a:t>
            </a:r>
            <a:endParaRPr lang="en-US" altLang="zh-TW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適用階段：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17" name="直線單箭頭接點 116"/>
          <p:cNvCxnSpPr/>
          <p:nvPr/>
        </p:nvCxnSpPr>
        <p:spPr>
          <a:xfrm>
            <a:off x="4653136" y="1835696"/>
            <a:ext cx="4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單箭頭接點 117"/>
          <p:cNvCxnSpPr/>
          <p:nvPr/>
        </p:nvCxnSpPr>
        <p:spPr>
          <a:xfrm flipH="1">
            <a:off x="1719476" y="1835696"/>
            <a:ext cx="4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矩形 118"/>
          <p:cNvSpPr/>
          <p:nvPr/>
        </p:nvSpPr>
        <p:spPr>
          <a:xfrm>
            <a:off x="188640" y="179512"/>
            <a:ext cx="50405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/>
              <a:t>３</a:t>
            </a:r>
            <a:endParaRPr lang="zh-TW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908720" y="0"/>
            <a:ext cx="5040560" cy="755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再興中學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週年校慶大會集合位置示意圖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（雨天備案第２階段）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6712" y="827584"/>
            <a:ext cx="5184576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階梯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525344" y="1259632"/>
            <a:ext cx="332657" cy="7272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體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育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組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" y="1259632"/>
            <a:ext cx="260647" cy="7272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廁所、儲物間、休息室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836712" y="8609578"/>
            <a:ext cx="5184576" cy="5344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B3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舞台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90" name="群組 89"/>
          <p:cNvGrpSpPr/>
          <p:nvPr/>
        </p:nvGrpSpPr>
        <p:grpSpPr>
          <a:xfrm>
            <a:off x="656544" y="1691680"/>
            <a:ext cx="645108" cy="6448653"/>
            <a:chOff x="656544" y="1691680"/>
            <a:chExt cx="645108" cy="6448653"/>
          </a:xfrm>
        </p:grpSpPr>
        <p:grpSp>
          <p:nvGrpSpPr>
            <p:cNvPr id="2" name="群組 88"/>
            <p:cNvGrpSpPr/>
            <p:nvPr/>
          </p:nvGrpSpPr>
          <p:grpSpPr>
            <a:xfrm>
              <a:off x="656544" y="1691680"/>
              <a:ext cx="645108" cy="897232"/>
              <a:chOff x="548680" y="2399800"/>
              <a:chExt cx="1332000" cy="660032"/>
            </a:xfrm>
          </p:grpSpPr>
          <p:sp>
            <p:nvSpPr>
              <p:cNvPr id="46" name="圓角矩形 45"/>
              <p:cNvSpPr/>
              <p:nvPr/>
            </p:nvSpPr>
            <p:spPr>
              <a:xfrm>
                <a:off x="548680" y="2399800"/>
                <a:ext cx="1332000" cy="18621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九儉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1" name="圓角矩形 50"/>
              <p:cNvSpPr/>
              <p:nvPr/>
            </p:nvSpPr>
            <p:spPr>
              <a:xfrm>
                <a:off x="548680" y="2643672"/>
                <a:ext cx="1332000" cy="41616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dirty="0" smtClean="0">
                    <a:latin typeface="標楷體" pitchFamily="65" charset="-120"/>
                    <a:ea typeface="標楷體" pitchFamily="65" charset="-120"/>
                  </a:rPr>
                  <a:t>九溫</a:t>
                </a:r>
                <a:endParaRPr lang="zh-TW" altLang="en-US" sz="16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56" name="圓角矩形 55"/>
            <p:cNvSpPr/>
            <p:nvPr/>
          </p:nvSpPr>
          <p:spPr>
            <a:xfrm>
              <a:off x="656544" y="28162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二勇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0" name="圓角矩形 59"/>
            <p:cNvSpPr/>
            <p:nvPr/>
          </p:nvSpPr>
          <p:spPr>
            <a:xfrm>
              <a:off x="656544" y="360931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二仁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4" name="圓角矩形 63"/>
            <p:cNvSpPr/>
            <p:nvPr/>
          </p:nvSpPr>
          <p:spPr>
            <a:xfrm>
              <a:off x="656544" y="440237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二智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8" name="圓角矩形 67"/>
            <p:cNvSpPr/>
            <p:nvPr/>
          </p:nvSpPr>
          <p:spPr>
            <a:xfrm>
              <a:off x="656544" y="519543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二和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2" name="圓角矩形 71"/>
            <p:cNvSpPr/>
            <p:nvPr/>
          </p:nvSpPr>
          <p:spPr>
            <a:xfrm>
              <a:off x="656544" y="598849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二勤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6" name="圓角矩形 75"/>
            <p:cNvSpPr/>
            <p:nvPr/>
          </p:nvSpPr>
          <p:spPr>
            <a:xfrm>
              <a:off x="656544" y="67815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二愛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0" name="圓角矩形 79"/>
            <p:cNvSpPr/>
            <p:nvPr/>
          </p:nvSpPr>
          <p:spPr>
            <a:xfrm>
              <a:off x="656544" y="7574615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二誠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92" name="群組 91"/>
          <p:cNvGrpSpPr/>
          <p:nvPr/>
        </p:nvGrpSpPr>
        <p:grpSpPr>
          <a:xfrm>
            <a:off x="1340768" y="1691680"/>
            <a:ext cx="645108" cy="6448653"/>
            <a:chOff x="2135820" y="1691680"/>
            <a:chExt cx="645108" cy="6448653"/>
          </a:xfrm>
        </p:grpSpPr>
        <p:grpSp>
          <p:nvGrpSpPr>
            <p:cNvPr id="3" name="群組 89"/>
            <p:cNvGrpSpPr/>
            <p:nvPr/>
          </p:nvGrpSpPr>
          <p:grpSpPr>
            <a:xfrm>
              <a:off x="2135820" y="1691680"/>
              <a:ext cx="645108" cy="897232"/>
              <a:chOff x="2012843" y="2399800"/>
              <a:chExt cx="1332000" cy="660032"/>
            </a:xfrm>
          </p:grpSpPr>
          <p:sp>
            <p:nvSpPr>
              <p:cNvPr id="48" name="圓角矩形 47"/>
              <p:cNvSpPr/>
              <p:nvPr/>
            </p:nvSpPr>
            <p:spPr>
              <a:xfrm>
                <a:off x="2012843" y="2399800"/>
                <a:ext cx="1332000" cy="18621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九儉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2" name="圓角矩形 51"/>
              <p:cNvSpPr/>
              <p:nvPr/>
            </p:nvSpPr>
            <p:spPr>
              <a:xfrm>
                <a:off x="2012843" y="2643672"/>
                <a:ext cx="1332000" cy="41616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dirty="0" smtClean="0">
                    <a:latin typeface="標楷體" pitchFamily="65" charset="-120"/>
                    <a:ea typeface="標楷體" pitchFamily="65" charset="-120"/>
                  </a:rPr>
                  <a:t>九良</a:t>
                </a:r>
                <a:endParaRPr lang="zh-TW" altLang="en-US" sz="16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57" name="圓角矩形 56"/>
            <p:cNvSpPr/>
            <p:nvPr/>
          </p:nvSpPr>
          <p:spPr>
            <a:xfrm>
              <a:off x="2135820" y="28162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八和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1" name="圓角矩形 60"/>
            <p:cNvSpPr/>
            <p:nvPr/>
          </p:nvSpPr>
          <p:spPr>
            <a:xfrm>
              <a:off x="2135820" y="360931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八義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5" name="圓角矩形 64"/>
            <p:cNvSpPr/>
            <p:nvPr/>
          </p:nvSpPr>
          <p:spPr>
            <a:xfrm>
              <a:off x="2135820" y="440237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八信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9" name="圓角矩形 68"/>
            <p:cNvSpPr/>
            <p:nvPr/>
          </p:nvSpPr>
          <p:spPr>
            <a:xfrm>
              <a:off x="2135820" y="519543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八愛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3" name="圓角矩形 72"/>
            <p:cNvSpPr/>
            <p:nvPr/>
          </p:nvSpPr>
          <p:spPr>
            <a:xfrm>
              <a:off x="2135820" y="598849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八仁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7" name="圓角矩形 76"/>
            <p:cNvSpPr/>
            <p:nvPr/>
          </p:nvSpPr>
          <p:spPr>
            <a:xfrm>
              <a:off x="2135820" y="67815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八孝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1" name="圓角矩形 80"/>
            <p:cNvSpPr/>
            <p:nvPr/>
          </p:nvSpPr>
          <p:spPr>
            <a:xfrm>
              <a:off x="2135820" y="7574615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八忠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95" name="群組 94"/>
          <p:cNvGrpSpPr/>
          <p:nvPr/>
        </p:nvGrpSpPr>
        <p:grpSpPr>
          <a:xfrm>
            <a:off x="4825516" y="1691680"/>
            <a:ext cx="645108" cy="6448653"/>
            <a:chOff x="4811081" y="1691680"/>
            <a:chExt cx="645108" cy="6448653"/>
          </a:xfrm>
        </p:grpSpPr>
        <p:grpSp>
          <p:nvGrpSpPr>
            <p:cNvPr id="9" name="群組 90"/>
            <p:cNvGrpSpPr/>
            <p:nvPr/>
          </p:nvGrpSpPr>
          <p:grpSpPr>
            <a:xfrm>
              <a:off x="4811081" y="1691680"/>
              <a:ext cx="645108" cy="897232"/>
              <a:chOff x="3477006" y="2399800"/>
              <a:chExt cx="1332000" cy="660032"/>
            </a:xfrm>
          </p:grpSpPr>
          <p:sp>
            <p:nvSpPr>
              <p:cNvPr id="49" name="圓角矩形 48"/>
              <p:cNvSpPr/>
              <p:nvPr/>
            </p:nvSpPr>
            <p:spPr>
              <a:xfrm>
                <a:off x="3477006" y="2399800"/>
                <a:ext cx="1332000" cy="18621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九儉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4" name="圓角矩形 53"/>
              <p:cNvSpPr/>
              <p:nvPr/>
            </p:nvSpPr>
            <p:spPr>
              <a:xfrm>
                <a:off x="3477006" y="2643672"/>
                <a:ext cx="1332000" cy="41616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dirty="0" smtClean="0">
                    <a:latin typeface="標楷體" pitchFamily="65" charset="-120"/>
                    <a:ea typeface="標楷體" pitchFamily="65" charset="-120"/>
                  </a:rPr>
                  <a:t>七平</a:t>
                </a:r>
                <a:endParaRPr lang="zh-TW" altLang="en-US" sz="16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58" name="圓角矩形 57"/>
            <p:cNvSpPr/>
            <p:nvPr/>
          </p:nvSpPr>
          <p:spPr>
            <a:xfrm>
              <a:off x="4811081" y="28162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七和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2" name="圓角矩形 61"/>
            <p:cNvSpPr/>
            <p:nvPr/>
          </p:nvSpPr>
          <p:spPr>
            <a:xfrm>
              <a:off x="4811081" y="360931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七義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6" name="圓角矩形 65"/>
            <p:cNvSpPr/>
            <p:nvPr/>
          </p:nvSpPr>
          <p:spPr>
            <a:xfrm>
              <a:off x="4811081" y="440237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七信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0" name="圓角矩形 69"/>
            <p:cNvSpPr/>
            <p:nvPr/>
          </p:nvSpPr>
          <p:spPr>
            <a:xfrm>
              <a:off x="4811081" y="519543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七愛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4" name="圓角矩形 73"/>
            <p:cNvSpPr/>
            <p:nvPr/>
          </p:nvSpPr>
          <p:spPr>
            <a:xfrm>
              <a:off x="4811081" y="598849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七仁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8" name="圓角矩形 77"/>
            <p:cNvSpPr/>
            <p:nvPr/>
          </p:nvSpPr>
          <p:spPr>
            <a:xfrm>
              <a:off x="4811081" y="67815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七孝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2" name="圓角矩形 81"/>
            <p:cNvSpPr/>
            <p:nvPr/>
          </p:nvSpPr>
          <p:spPr>
            <a:xfrm>
              <a:off x="4811081" y="7574615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七忠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01" name="群組 100"/>
          <p:cNvGrpSpPr/>
          <p:nvPr/>
        </p:nvGrpSpPr>
        <p:grpSpPr>
          <a:xfrm>
            <a:off x="5520196" y="1691680"/>
            <a:ext cx="645108" cy="6448653"/>
            <a:chOff x="5520196" y="1691680"/>
            <a:chExt cx="645108" cy="6448653"/>
          </a:xfrm>
        </p:grpSpPr>
        <p:grpSp>
          <p:nvGrpSpPr>
            <p:cNvPr id="11" name="群組 91"/>
            <p:cNvGrpSpPr/>
            <p:nvPr/>
          </p:nvGrpSpPr>
          <p:grpSpPr>
            <a:xfrm>
              <a:off x="5520196" y="1691680"/>
              <a:ext cx="645108" cy="897232"/>
              <a:chOff x="4941168" y="2399800"/>
              <a:chExt cx="1332000" cy="660032"/>
            </a:xfrm>
          </p:grpSpPr>
          <p:sp>
            <p:nvSpPr>
              <p:cNvPr id="50" name="圓角矩形 49"/>
              <p:cNvSpPr/>
              <p:nvPr/>
            </p:nvSpPr>
            <p:spPr>
              <a:xfrm>
                <a:off x="4941168" y="2399800"/>
                <a:ext cx="1332000" cy="18621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九儉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5" name="圓角矩形 54"/>
              <p:cNvSpPr/>
              <p:nvPr/>
            </p:nvSpPr>
            <p:spPr>
              <a:xfrm>
                <a:off x="4941168" y="2643672"/>
                <a:ext cx="1332000" cy="41616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dirty="0">
                    <a:latin typeface="標楷體" pitchFamily="65" charset="-120"/>
                    <a:ea typeface="標楷體" pitchFamily="65" charset="-120"/>
                  </a:rPr>
                  <a:t>九</a:t>
                </a:r>
                <a:r>
                  <a:rPr lang="zh-TW" altLang="en-US" sz="1600" dirty="0" smtClean="0">
                    <a:latin typeface="標楷體" pitchFamily="65" charset="-120"/>
                    <a:ea typeface="標楷體" pitchFamily="65" charset="-120"/>
                  </a:rPr>
                  <a:t>恭</a:t>
                </a:r>
                <a:endParaRPr lang="zh-TW" altLang="en-US" sz="16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59" name="圓角矩形 58"/>
            <p:cNvSpPr/>
            <p:nvPr/>
          </p:nvSpPr>
          <p:spPr>
            <a:xfrm>
              <a:off x="5520196" y="28162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一勇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3" name="圓角矩形 62"/>
            <p:cNvSpPr/>
            <p:nvPr/>
          </p:nvSpPr>
          <p:spPr>
            <a:xfrm>
              <a:off x="5520196" y="360931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一仁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7" name="圓角矩形 66"/>
            <p:cNvSpPr/>
            <p:nvPr/>
          </p:nvSpPr>
          <p:spPr>
            <a:xfrm>
              <a:off x="5520196" y="440237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一智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1" name="圓角矩形 70"/>
            <p:cNvSpPr/>
            <p:nvPr/>
          </p:nvSpPr>
          <p:spPr>
            <a:xfrm>
              <a:off x="5520196" y="519543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一和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5" name="圓角矩形 74"/>
            <p:cNvSpPr/>
            <p:nvPr/>
          </p:nvSpPr>
          <p:spPr>
            <a:xfrm>
              <a:off x="5520196" y="598849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一勤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9" name="圓角矩形 78"/>
            <p:cNvSpPr/>
            <p:nvPr/>
          </p:nvSpPr>
          <p:spPr>
            <a:xfrm>
              <a:off x="5520196" y="67815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一愛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3" name="圓角矩形 82"/>
            <p:cNvSpPr/>
            <p:nvPr/>
          </p:nvSpPr>
          <p:spPr>
            <a:xfrm>
              <a:off x="5520196" y="7574615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一誠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cxnSp>
        <p:nvCxnSpPr>
          <p:cNvPr id="96" name="直線接點 95"/>
          <p:cNvCxnSpPr/>
          <p:nvPr/>
        </p:nvCxnSpPr>
        <p:spPr>
          <a:xfrm rot="5400000">
            <a:off x="472522" y="7451138"/>
            <a:ext cx="0" cy="252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接點 96"/>
          <p:cNvCxnSpPr/>
          <p:nvPr/>
        </p:nvCxnSpPr>
        <p:spPr>
          <a:xfrm rot="5400000">
            <a:off x="458656" y="8046400"/>
            <a:ext cx="0" cy="252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文字方塊 97"/>
          <p:cNvSpPr txBox="1"/>
          <p:nvPr/>
        </p:nvSpPr>
        <p:spPr>
          <a:xfrm>
            <a:off x="207692" y="767310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排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99" name="直線單箭頭接點 98"/>
          <p:cNvCxnSpPr/>
          <p:nvPr/>
        </p:nvCxnSpPr>
        <p:spPr>
          <a:xfrm rot="5400000" flipH="1" flipV="1">
            <a:off x="399909" y="7677862"/>
            <a:ext cx="144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單箭頭接點 99"/>
          <p:cNvCxnSpPr/>
          <p:nvPr/>
        </p:nvCxnSpPr>
        <p:spPr>
          <a:xfrm rot="16200000" flipH="1" flipV="1">
            <a:off x="399909" y="8062280"/>
            <a:ext cx="144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群組 107"/>
          <p:cNvGrpSpPr/>
          <p:nvPr/>
        </p:nvGrpSpPr>
        <p:grpSpPr>
          <a:xfrm>
            <a:off x="668462" y="8125792"/>
            <a:ext cx="646906" cy="369332"/>
            <a:chOff x="2707897" y="8100392"/>
            <a:chExt cx="656520" cy="369332"/>
          </a:xfrm>
        </p:grpSpPr>
        <p:sp>
          <p:nvSpPr>
            <p:cNvPr id="102" name="文字方塊 101"/>
            <p:cNvSpPr txBox="1"/>
            <p:nvPr/>
          </p:nvSpPr>
          <p:spPr>
            <a:xfrm>
              <a:off x="2780928" y="8100392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latin typeface="標楷體" pitchFamily="65" charset="-120"/>
                  <a:ea typeface="標楷體" pitchFamily="65" charset="-120"/>
                </a:rPr>
                <a:t>4</a:t>
              </a:r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伍</a:t>
              </a:r>
              <a:endParaRPr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103" name="直線接點 102"/>
            <p:cNvCxnSpPr/>
            <p:nvPr/>
          </p:nvCxnSpPr>
          <p:spPr>
            <a:xfrm>
              <a:off x="2707897" y="8171040"/>
              <a:ext cx="0" cy="252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3356992" y="8176929"/>
              <a:ext cx="0" cy="252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單箭頭接點 104"/>
            <p:cNvCxnSpPr/>
            <p:nvPr/>
          </p:nvCxnSpPr>
          <p:spPr>
            <a:xfrm flipH="1" flipV="1">
              <a:off x="2712095" y="8297630"/>
              <a:ext cx="144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單箭頭接點 105"/>
            <p:cNvCxnSpPr/>
            <p:nvPr/>
          </p:nvCxnSpPr>
          <p:spPr>
            <a:xfrm flipV="1">
              <a:off x="3220417" y="8301325"/>
              <a:ext cx="144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矩形 109"/>
          <p:cNvSpPr/>
          <p:nvPr/>
        </p:nvSpPr>
        <p:spPr>
          <a:xfrm>
            <a:off x="6059925" y="64395"/>
            <a:ext cx="764704" cy="10436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t"/>
          <a:lstStyle/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幼兒園表演中、小學及</a:t>
            </a:r>
          </a:p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適用階段：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1" name="矩形 110"/>
          <p:cNvSpPr/>
          <p:nvPr/>
        </p:nvSpPr>
        <p:spPr>
          <a:xfrm>
            <a:off x="2056656" y="2411760"/>
            <a:ext cx="2668488" cy="5688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聯合表演區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2" name="矩形 111"/>
          <p:cNvSpPr/>
          <p:nvPr/>
        </p:nvSpPr>
        <p:spPr>
          <a:xfrm>
            <a:off x="188640" y="179512"/>
            <a:ext cx="50405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/>
              <a:t>４</a:t>
            </a:r>
            <a:endParaRPr lang="zh-TW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908720" y="0"/>
            <a:ext cx="5040560" cy="755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再興中學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週年校慶大會集合位置示意圖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（雨天備案第３階段）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6712" y="827584"/>
            <a:ext cx="5184576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階梯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525344" y="1259632"/>
            <a:ext cx="332657" cy="7272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體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育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組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" y="1259632"/>
            <a:ext cx="260647" cy="7272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廁所、儲物間、休息室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836712" y="8609578"/>
            <a:ext cx="5184576" cy="5344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B3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舞台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84" name="群組 83"/>
          <p:cNvGrpSpPr/>
          <p:nvPr/>
        </p:nvGrpSpPr>
        <p:grpSpPr>
          <a:xfrm>
            <a:off x="476672" y="1403648"/>
            <a:ext cx="5832648" cy="6736685"/>
            <a:chOff x="656544" y="2954688"/>
            <a:chExt cx="2718692" cy="5185645"/>
          </a:xfrm>
        </p:grpSpPr>
        <p:grpSp>
          <p:nvGrpSpPr>
            <p:cNvPr id="3" name="群組 88"/>
            <p:cNvGrpSpPr/>
            <p:nvPr/>
          </p:nvGrpSpPr>
          <p:grpSpPr>
            <a:xfrm>
              <a:off x="656544" y="2954688"/>
              <a:ext cx="645108" cy="897232"/>
              <a:chOff x="548680" y="2399800"/>
              <a:chExt cx="1332000" cy="660032"/>
            </a:xfrm>
          </p:grpSpPr>
          <p:sp>
            <p:nvSpPr>
              <p:cNvPr id="46" name="圓角矩形 45"/>
              <p:cNvSpPr/>
              <p:nvPr/>
            </p:nvSpPr>
            <p:spPr>
              <a:xfrm>
                <a:off x="548680" y="2399800"/>
                <a:ext cx="1332000" cy="18621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九儉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1" name="圓角矩形 50"/>
              <p:cNvSpPr/>
              <p:nvPr/>
            </p:nvSpPr>
            <p:spPr>
              <a:xfrm>
                <a:off x="548680" y="2643672"/>
                <a:ext cx="1332000" cy="41616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dirty="0" smtClean="0">
                    <a:latin typeface="標楷體" pitchFamily="65" charset="-120"/>
                    <a:ea typeface="標楷體" pitchFamily="65" charset="-120"/>
                  </a:rPr>
                  <a:t>九溫</a:t>
                </a:r>
                <a:endParaRPr lang="zh-TW" altLang="en-US" sz="16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56" name="圓角矩形 55"/>
            <p:cNvSpPr/>
            <p:nvPr/>
          </p:nvSpPr>
          <p:spPr>
            <a:xfrm>
              <a:off x="656544" y="389637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二勇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0" name="圓角矩形 59"/>
            <p:cNvSpPr/>
            <p:nvPr/>
          </p:nvSpPr>
          <p:spPr>
            <a:xfrm>
              <a:off x="656544" y="4510338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二仁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4" name="圓角矩形 63"/>
            <p:cNvSpPr/>
            <p:nvPr/>
          </p:nvSpPr>
          <p:spPr>
            <a:xfrm>
              <a:off x="656544" y="51224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二智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8" name="圓角矩形 67"/>
            <p:cNvSpPr/>
            <p:nvPr/>
          </p:nvSpPr>
          <p:spPr>
            <a:xfrm>
              <a:off x="656544" y="573447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二和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2" name="圓角矩形 71"/>
            <p:cNvSpPr/>
            <p:nvPr/>
          </p:nvSpPr>
          <p:spPr>
            <a:xfrm>
              <a:off x="656544" y="634853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二勤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6" name="圓角矩形 75"/>
            <p:cNvSpPr/>
            <p:nvPr/>
          </p:nvSpPr>
          <p:spPr>
            <a:xfrm>
              <a:off x="656544" y="6958610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二愛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0" name="圓角矩形 79"/>
            <p:cNvSpPr/>
            <p:nvPr/>
          </p:nvSpPr>
          <p:spPr>
            <a:xfrm>
              <a:off x="656544" y="7574615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二誠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grpSp>
          <p:nvGrpSpPr>
            <p:cNvPr id="9" name="群組 89"/>
            <p:cNvGrpSpPr/>
            <p:nvPr/>
          </p:nvGrpSpPr>
          <p:grpSpPr>
            <a:xfrm>
              <a:off x="1340768" y="2954688"/>
              <a:ext cx="645108" cy="897232"/>
              <a:chOff x="2012843" y="2399800"/>
              <a:chExt cx="1332000" cy="660032"/>
            </a:xfrm>
          </p:grpSpPr>
          <p:sp>
            <p:nvSpPr>
              <p:cNvPr id="48" name="圓角矩形 47"/>
              <p:cNvSpPr/>
              <p:nvPr/>
            </p:nvSpPr>
            <p:spPr>
              <a:xfrm>
                <a:off x="2012843" y="2399800"/>
                <a:ext cx="1332000" cy="18621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九儉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2" name="圓角矩形 51"/>
              <p:cNvSpPr/>
              <p:nvPr/>
            </p:nvSpPr>
            <p:spPr>
              <a:xfrm>
                <a:off x="2012843" y="2643672"/>
                <a:ext cx="1332000" cy="41616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dirty="0" smtClean="0">
                    <a:latin typeface="標楷體" pitchFamily="65" charset="-120"/>
                    <a:ea typeface="標楷體" pitchFamily="65" charset="-120"/>
                  </a:rPr>
                  <a:t>九良</a:t>
                </a:r>
                <a:endParaRPr lang="zh-TW" altLang="en-US" sz="16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57" name="圓角矩形 56"/>
            <p:cNvSpPr/>
            <p:nvPr/>
          </p:nvSpPr>
          <p:spPr>
            <a:xfrm>
              <a:off x="1340768" y="389637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八和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1" name="圓角矩形 60"/>
            <p:cNvSpPr/>
            <p:nvPr/>
          </p:nvSpPr>
          <p:spPr>
            <a:xfrm>
              <a:off x="1340768" y="4510338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八義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5" name="圓角矩形 64"/>
            <p:cNvSpPr/>
            <p:nvPr/>
          </p:nvSpPr>
          <p:spPr>
            <a:xfrm>
              <a:off x="1340768" y="51224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八信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9" name="圓角矩形 68"/>
            <p:cNvSpPr/>
            <p:nvPr/>
          </p:nvSpPr>
          <p:spPr>
            <a:xfrm>
              <a:off x="1340768" y="573447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八愛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3" name="圓角矩形 72"/>
            <p:cNvSpPr/>
            <p:nvPr/>
          </p:nvSpPr>
          <p:spPr>
            <a:xfrm>
              <a:off x="1340768" y="634853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八仁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7" name="圓角矩形 76"/>
            <p:cNvSpPr/>
            <p:nvPr/>
          </p:nvSpPr>
          <p:spPr>
            <a:xfrm>
              <a:off x="1340768" y="6958610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八孝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1" name="圓角矩形 80"/>
            <p:cNvSpPr/>
            <p:nvPr/>
          </p:nvSpPr>
          <p:spPr>
            <a:xfrm>
              <a:off x="1340768" y="7574615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八忠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grpSp>
          <p:nvGrpSpPr>
            <p:cNvPr id="12" name="群組 90"/>
            <p:cNvGrpSpPr/>
            <p:nvPr/>
          </p:nvGrpSpPr>
          <p:grpSpPr>
            <a:xfrm>
              <a:off x="2035448" y="2954688"/>
              <a:ext cx="645108" cy="897232"/>
              <a:chOff x="3477006" y="2399800"/>
              <a:chExt cx="1332000" cy="660032"/>
            </a:xfrm>
          </p:grpSpPr>
          <p:sp>
            <p:nvSpPr>
              <p:cNvPr id="49" name="圓角矩形 48"/>
              <p:cNvSpPr/>
              <p:nvPr/>
            </p:nvSpPr>
            <p:spPr>
              <a:xfrm>
                <a:off x="3477006" y="2399800"/>
                <a:ext cx="1332000" cy="18621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九儉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4" name="圓角矩形 53"/>
              <p:cNvSpPr/>
              <p:nvPr/>
            </p:nvSpPr>
            <p:spPr>
              <a:xfrm>
                <a:off x="3477006" y="2643672"/>
                <a:ext cx="1332000" cy="41616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dirty="0" smtClean="0">
                    <a:latin typeface="標楷體" pitchFamily="65" charset="-120"/>
                    <a:ea typeface="標楷體" pitchFamily="65" charset="-120"/>
                  </a:rPr>
                  <a:t>七平</a:t>
                </a:r>
                <a:endParaRPr lang="zh-TW" altLang="en-US" sz="16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58" name="圓角矩形 57"/>
            <p:cNvSpPr/>
            <p:nvPr/>
          </p:nvSpPr>
          <p:spPr>
            <a:xfrm>
              <a:off x="2035448" y="389637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七和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2" name="圓角矩形 61"/>
            <p:cNvSpPr/>
            <p:nvPr/>
          </p:nvSpPr>
          <p:spPr>
            <a:xfrm>
              <a:off x="2035448" y="4510338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七義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6" name="圓角矩形 65"/>
            <p:cNvSpPr/>
            <p:nvPr/>
          </p:nvSpPr>
          <p:spPr>
            <a:xfrm>
              <a:off x="2035448" y="51224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七信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0" name="圓角矩形 69"/>
            <p:cNvSpPr/>
            <p:nvPr/>
          </p:nvSpPr>
          <p:spPr>
            <a:xfrm>
              <a:off x="2035448" y="573447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七愛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4" name="圓角矩形 73"/>
            <p:cNvSpPr/>
            <p:nvPr/>
          </p:nvSpPr>
          <p:spPr>
            <a:xfrm>
              <a:off x="2035448" y="634853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七仁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8" name="圓角矩形 77"/>
            <p:cNvSpPr/>
            <p:nvPr/>
          </p:nvSpPr>
          <p:spPr>
            <a:xfrm>
              <a:off x="2035448" y="6958610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七孝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2" name="圓角矩形 81"/>
            <p:cNvSpPr/>
            <p:nvPr/>
          </p:nvSpPr>
          <p:spPr>
            <a:xfrm>
              <a:off x="2035448" y="7574615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七忠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grpSp>
          <p:nvGrpSpPr>
            <p:cNvPr id="14" name="群組 91"/>
            <p:cNvGrpSpPr/>
            <p:nvPr/>
          </p:nvGrpSpPr>
          <p:grpSpPr>
            <a:xfrm>
              <a:off x="2730128" y="2954688"/>
              <a:ext cx="645108" cy="897232"/>
              <a:chOff x="4941168" y="2399800"/>
              <a:chExt cx="1332000" cy="660032"/>
            </a:xfrm>
          </p:grpSpPr>
          <p:sp>
            <p:nvSpPr>
              <p:cNvPr id="50" name="圓角矩形 49"/>
              <p:cNvSpPr/>
              <p:nvPr/>
            </p:nvSpPr>
            <p:spPr>
              <a:xfrm>
                <a:off x="4941168" y="2399800"/>
                <a:ext cx="1332000" cy="18621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九儉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5" name="圓角矩形 54"/>
              <p:cNvSpPr/>
              <p:nvPr/>
            </p:nvSpPr>
            <p:spPr>
              <a:xfrm>
                <a:off x="4941168" y="2643672"/>
                <a:ext cx="1332000" cy="41616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dirty="0">
                    <a:latin typeface="標楷體" pitchFamily="65" charset="-120"/>
                    <a:ea typeface="標楷體" pitchFamily="65" charset="-120"/>
                  </a:rPr>
                  <a:t>九</a:t>
                </a:r>
                <a:r>
                  <a:rPr lang="zh-TW" altLang="en-US" sz="1600" dirty="0" smtClean="0">
                    <a:latin typeface="標楷體" pitchFamily="65" charset="-120"/>
                    <a:ea typeface="標楷體" pitchFamily="65" charset="-120"/>
                  </a:rPr>
                  <a:t>恭</a:t>
                </a:r>
                <a:endParaRPr lang="zh-TW" altLang="en-US" sz="16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59" name="圓角矩形 58"/>
            <p:cNvSpPr/>
            <p:nvPr/>
          </p:nvSpPr>
          <p:spPr>
            <a:xfrm>
              <a:off x="2730128" y="389637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一勇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3" name="圓角矩形 62"/>
            <p:cNvSpPr/>
            <p:nvPr/>
          </p:nvSpPr>
          <p:spPr>
            <a:xfrm>
              <a:off x="2730128" y="4510338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一仁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7" name="圓角矩形 66"/>
            <p:cNvSpPr/>
            <p:nvPr/>
          </p:nvSpPr>
          <p:spPr>
            <a:xfrm>
              <a:off x="2730128" y="512245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一智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1" name="圓角矩形 70"/>
            <p:cNvSpPr/>
            <p:nvPr/>
          </p:nvSpPr>
          <p:spPr>
            <a:xfrm>
              <a:off x="2730128" y="573447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一和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5" name="圓角矩形 74"/>
            <p:cNvSpPr/>
            <p:nvPr/>
          </p:nvSpPr>
          <p:spPr>
            <a:xfrm>
              <a:off x="2730128" y="6348534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一勤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9" name="圓角矩形 78"/>
            <p:cNvSpPr/>
            <p:nvPr/>
          </p:nvSpPr>
          <p:spPr>
            <a:xfrm>
              <a:off x="2730128" y="6958610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一愛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3" name="圓角矩形 82"/>
            <p:cNvSpPr/>
            <p:nvPr/>
          </p:nvSpPr>
          <p:spPr>
            <a:xfrm>
              <a:off x="2730128" y="7574615"/>
              <a:ext cx="645108" cy="5657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標楷體" pitchFamily="65" charset="-120"/>
                  <a:ea typeface="標楷體" pitchFamily="65" charset="-120"/>
                </a:rPr>
                <a:t>一誠</a:t>
              </a:r>
              <a:endParaRPr lang="zh-TW" altLang="en-US" sz="1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85" name="矩形 84"/>
          <p:cNvSpPr/>
          <p:nvPr/>
        </p:nvSpPr>
        <p:spPr>
          <a:xfrm>
            <a:off x="6131933" y="107504"/>
            <a:ext cx="609435" cy="10436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t"/>
          <a:lstStyle/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騎馬舞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適用階段：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188640" y="179512"/>
            <a:ext cx="50405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/>
              <a:t>５</a:t>
            </a:r>
            <a:endParaRPr lang="zh-TW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661</Words>
  <Application>Microsoft Office PowerPoint</Application>
  <PresentationFormat>如螢幕大小 (4:3)</PresentationFormat>
  <Paragraphs>266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Jason Chen</dc:creator>
  <cp:lastModifiedBy>Jason Chen</cp:lastModifiedBy>
  <cp:revision>27</cp:revision>
  <dcterms:created xsi:type="dcterms:W3CDTF">2013-11-12T01:53:32Z</dcterms:created>
  <dcterms:modified xsi:type="dcterms:W3CDTF">2013-11-24T23:24:31Z</dcterms:modified>
</cp:coreProperties>
</file>