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9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5" r:id="rId35"/>
    <p:sldId id="296" r:id="rId36"/>
    <p:sldId id="297" r:id="rId37"/>
    <p:sldId id="298" r:id="rId38"/>
    <p:sldId id="299" r:id="rId39"/>
    <p:sldId id="300" r:id="rId4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CC00"/>
    <a:srgbClr val="000000"/>
    <a:srgbClr val="EED416"/>
    <a:srgbClr val="C01200"/>
    <a:srgbClr val="FF9900"/>
    <a:srgbClr val="AA3D1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32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2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82708-3001-401F-875B-07B96C7F7E95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8AE54-746A-4BE1-956B-0D2D298CA0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2117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2117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94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ea typeface="新細明體" charset="-120"/>
              </a:defRPr>
            </a:lvl1pPr>
          </a:lstStyle>
          <a:p>
            <a:fld id="{DC9740F2-6C9A-4F74-97A6-CEFC226584B4}" type="datetimeFigureOut">
              <a:rPr lang="zh-TW" altLang="en-US" smtClean="0"/>
              <a:pPr/>
              <a:t>2010/4/13</a:t>
            </a:fld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  <a:ea typeface="新細明體" charset="-120"/>
              </a:defRPr>
            </a:lvl1pPr>
          </a:lstStyle>
          <a:p>
            <a:fld id="{4AF88B95-301F-4D05-B51E-FCB835496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000108"/>
            <a:ext cx="7772400" cy="1214446"/>
          </a:xfrm>
        </p:spPr>
        <p:txBody>
          <a:bodyPr/>
          <a:lstStyle/>
          <a:p>
            <a:r>
              <a:rPr lang="zh-TW" altLang="en-US" sz="6000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華康勘亭流" pitchFamily="65" charset="-120"/>
                <a:ea typeface="華康勘亭流" pitchFamily="65" charset="-120"/>
              </a:rPr>
              <a:t>綺麗人生</a:t>
            </a:r>
            <a:endParaRPr lang="zh-TW" altLang="en-US" sz="6000" dirty="0"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華康勘亭流" pitchFamily="65" charset="-120"/>
              <a:ea typeface="華康勘亭流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85852" y="3214686"/>
            <a:ext cx="6000792" cy="1428760"/>
          </a:xfrm>
          <a:ln>
            <a:noFill/>
          </a:ln>
          <a:effectLst>
            <a:softEdge rad="12700"/>
          </a:effectLst>
        </p:spPr>
        <p:txBody>
          <a:bodyPr/>
          <a:lstStyle/>
          <a:p>
            <a:r>
              <a:rPr lang="zh-TW" altLang="en-US" sz="8800" b="1" dirty="0" smtClean="0">
                <a:ln>
                  <a:solidFill>
                    <a:srgbClr val="FFCC00"/>
                  </a:solidFill>
                </a:ln>
                <a:gradFill flip="none" rotWithShape="1">
                  <a:gsLst>
                    <a:gs pos="0">
                      <a:srgbClr val="FFCC00">
                        <a:shade val="30000"/>
                        <a:satMod val="115000"/>
                      </a:srgbClr>
                    </a:gs>
                    <a:gs pos="50000">
                      <a:srgbClr val="FFCC00">
                        <a:shade val="67500"/>
                        <a:satMod val="115000"/>
                      </a:srgbClr>
                    </a:gs>
                    <a:gs pos="100000">
                      <a:srgbClr val="FFCC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少女文字W7(P)" pitchFamily="82" charset="-120"/>
                <a:ea typeface="華康少女文字W7(P)" pitchFamily="82" charset="-120"/>
              </a:rPr>
              <a:t>新星的祝福</a:t>
            </a:r>
            <a:endParaRPr lang="zh-TW" altLang="en-US" sz="8800" b="1" dirty="0">
              <a:ln>
                <a:solidFill>
                  <a:srgbClr val="FFCC00"/>
                </a:solidFill>
              </a:ln>
              <a:gradFill flip="none" rotWithShape="1">
                <a:gsLst>
                  <a:gs pos="0">
                    <a:srgbClr val="FFCC00">
                      <a:shade val="30000"/>
                      <a:satMod val="115000"/>
                    </a:srgbClr>
                  </a:gs>
                  <a:gs pos="50000">
                    <a:srgbClr val="FFCC00">
                      <a:shade val="67500"/>
                      <a:satMod val="115000"/>
                    </a:srgbClr>
                  </a:gs>
                  <a:gs pos="100000">
                    <a:srgbClr val="FF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少女文字W7(P)" pitchFamily="82" charset="-120"/>
              <a:ea typeface="華康少女文字W7(P)" pitchFamily="82" charset="-120"/>
            </a:endParaRPr>
          </a:p>
        </p:txBody>
      </p:sp>
      <p:pic>
        <p:nvPicPr>
          <p:cNvPr id="1026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1027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2214554"/>
            <a:ext cx="428628" cy="428628"/>
          </a:xfrm>
          <a:prstGeom prst="rect">
            <a:avLst/>
          </a:prstGeom>
          <a:noFill/>
        </p:spPr>
      </p:pic>
      <p:pic>
        <p:nvPicPr>
          <p:cNvPr id="6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071942"/>
            <a:ext cx="357190" cy="357190"/>
          </a:xfrm>
          <a:prstGeom prst="rect">
            <a:avLst/>
          </a:prstGeom>
          <a:noFill/>
        </p:spPr>
      </p:pic>
      <p:pic>
        <p:nvPicPr>
          <p:cNvPr id="7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357826"/>
            <a:ext cx="214314" cy="214314"/>
          </a:xfrm>
          <a:prstGeom prst="rect">
            <a:avLst/>
          </a:prstGeom>
          <a:noFill/>
        </p:spPr>
      </p:pic>
      <p:pic>
        <p:nvPicPr>
          <p:cNvPr id="8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0"/>
            <a:ext cx="214314" cy="214314"/>
          </a:xfrm>
          <a:prstGeom prst="rect">
            <a:avLst/>
          </a:prstGeom>
          <a:noFill/>
        </p:spPr>
      </p:pic>
      <p:pic>
        <p:nvPicPr>
          <p:cNvPr id="9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5072074"/>
            <a:ext cx="428628" cy="428628"/>
          </a:xfrm>
          <a:prstGeom prst="rect">
            <a:avLst/>
          </a:prstGeom>
          <a:noFill/>
        </p:spPr>
      </p:pic>
      <p:pic>
        <p:nvPicPr>
          <p:cNvPr id="10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2747962"/>
            <a:ext cx="357190" cy="357190"/>
          </a:xfrm>
          <a:prstGeom prst="rect">
            <a:avLst/>
          </a:prstGeom>
          <a:noFill/>
        </p:spPr>
      </p:pic>
      <p:pic>
        <p:nvPicPr>
          <p:cNvPr id="11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500042"/>
            <a:ext cx="357190" cy="357190"/>
          </a:xfrm>
          <a:prstGeom prst="rect">
            <a:avLst/>
          </a:prstGeom>
          <a:noFill/>
        </p:spPr>
      </p:pic>
      <p:pic>
        <p:nvPicPr>
          <p:cNvPr id="12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3357562"/>
            <a:ext cx="500066" cy="500066"/>
          </a:xfrm>
          <a:prstGeom prst="rect">
            <a:avLst/>
          </a:prstGeom>
          <a:noFill/>
        </p:spPr>
      </p:pic>
      <p:pic>
        <p:nvPicPr>
          <p:cNvPr id="13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43372" y="785794"/>
            <a:ext cx="214314" cy="214314"/>
          </a:xfrm>
          <a:prstGeom prst="rect">
            <a:avLst/>
          </a:prstGeom>
          <a:noFill/>
        </p:spPr>
      </p:pic>
      <p:pic>
        <p:nvPicPr>
          <p:cNvPr id="14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29256" y="5786454"/>
            <a:ext cx="357190" cy="357190"/>
          </a:xfrm>
          <a:prstGeom prst="rect">
            <a:avLst/>
          </a:prstGeom>
          <a:noFill/>
        </p:spPr>
      </p:pic>
      <p:pic>
        <p:nvPicPr>
          <p:cNvPr id="15" name="Picture 3" descr="C:\Users\Administrator\Pictures\Microsoft 多媒體藝廊\j044136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0496" y="6500834"/>
            <a:ext cx="214290" cy="2142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7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7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7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7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7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7" name="圖片 6" descr="DSC_3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42918"/>
            <a:ext cx="9191466" cy="5898575"/>
          </a:xfrm>
          <a:prstGeom prst="star7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7" name="圖片 6" descr="DSC_4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45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45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4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4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46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4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4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4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4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1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1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  <p:pic>
        <p:nvPicPr>
          <p:cNvPr id="5" name="圖片 4" descr="DSC_36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6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6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5" name="圖片 4" descr="DSC_3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Microsoft 多媒體藝廊\j0441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42852"/>
            <a:ext cx="2928958" cy="2928958"/>
          </a:xfrm>
          <a:prstGeom prst="rect">
            <a:avLst/>
          </a:prstGeom>
          <a:noFill/>
        </p:spPr>
      </p:pic>
      <p:pic>
        <p:nvPicPr>
          <p:cNvPr id="6" name="圖片 5" descr="DSC_3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star7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bit_TP10069045">
  <a:themeElements>
    <a:clrScheme name="Default Design 13">
      <a:dk1>
        <a:srgbClr val="003300"/>
      </a:dk1>
      <a:lt1>
        <a:srgbClr val="FFFFFF"/>
      </a:lt1>
      <a:dk2>
        <a:srgbClr val="3A566E"/>
      </a:dk2>
      <a:lt2>
        <a:srgbClr val="808080"/>
      </a:lt2>
      <a:accent1>
        <a:srgbClr val="A6BF73"/>
      </a:accent1>
      <a:accent2>
        <a:srgbClr val="FFFFCC"/>
      </a:accent2>
      <a:accent3>
        <a:srgbClr val="FFFFFF"/>
      </a:accent3>
      <a:accent4>
        <a:srgbClr val="002A00"/>
      </a:accent4>
      <a:accent5>
        <a:srgbClr val="D0DCBC"/>
      </a:accent5>
      <a:accent6>
        <a:srgbClr val="E7E7B9"/>
      </a:accent6>
      <a:hlink>
        <a:srgbClr val="7EA0BC"/>
      </a:hlink>
      <a:folHlink>
        <a:srgbClr val="BF848A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00"/>
        </a:dk1>
        <a:lt1>
          <a:srgbClr val="FFFFFF"/>
        </a:lt1>
        <a:dk2>
          <a:srgbClr val="3A566E"/>
        </a:dk2>
        <a:lt2>
          <a:srgbClr val="808080"/>
        </a:lt2>
        <a:accent1>
          <a:srgbClr val="A6BF73"/>
        </a:accent1>
        <a:accent2>
          <a:srgbClr val="FFFFCC"/>
        </a:accent2>
        <a:accent3>
          <a:srgbClr val="FFFFFF"/>
        </a:accent3>
        <a:accent4>
          <a:srgbClr val="002A00"/>
        </a:accent4>
        <a:accent5>
          <a:srgbClr val="D0DCBC"/>
        </a:accent5>
        <a:accent6>
          <a:srgbClr val="E7E7B9"/>
        </a:accent6>
        <a:hlink>
          <a:srgbClr val="7EA0BC"/>
        </a:hlink>
        <a:folHlink>
          <a:srgbClr val="BF84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軌道設計範本</Template>
  <TotalTime>358</TotalTime>
  <Words>5</Words>
  <Application>Microsoft Office PowerPoint</Application>
  <PresentationFormat>如螢幕大小 (4:3)</PresentationFormat>
  <Paragraphs>2</Paragraphs>
  <Slides>39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Orbit_TP10069045</vt:lpstr>
      <vt:lpstr>綺麗人生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綺麗人生</dc:title>
  <dc:creator>AAA</dc:creator>
  <cp:lastModifiedBy>AAA</cp:lastModifiedBy>
  <cp:revision>40</cp:revision>
  <dcterms:created xsi:type="dcterms:W3CDTF">2010-04-07T02:24:43Z</dcterms:created>
  <dcterms:modified xsi:type="dcterms:W3CDTF">2010-04-13T00:01:38Z</dcterms:modified>
</cp:coreProperties>
</file>