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97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258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268" r:id="rId24"/>
    <p:sldId id="319" r:id="rId25"/>
    <p:sldId id="320" r:id="rId26"/>
    <p:sldId id="321" r:id="rId27"/>
    <p:sldId id="322" r:id="rId28"/>
    <p:sldId id="323" r:id="rId29"/>
    <p:sldId id="278" r:id="rId30"/>
    <p:sldId id="324" r:id="rId31"/>
    <p:sldId id="279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332" r:id="rId40"/>
    <p:sldId id="335" r:id="rId41"/>
    <p:sldId id="336" r:id="rId42"/>
    <p:sldId id="337" r:id="rId43"/>
    <p:sldId id="338" r:id="rId44"/>
    <p:sldId id="339" r:id="rId45"/>
    <p:sldId id="340" r:id="rId4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0000"/>
    <a:srgbClr val="9900CC"/>
    <a:srgbClr val="CC66FF"/>
    <a:srgbClr val="FFFF9B"/>
    <a:srgbClr val="007E39"/>
    <a:srgbClr val="C9E7A7"/>
    <a:srgbClr val="FFCCFF"/>
    <a:srgbClr val="377BCD"/>
    <a:srgbClr val="441D61"/>
    <a:srgbClr val="FFFF7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4" autoAdjust="0"/>
    <p:restoredTop sz="93537" autoAdjust="0"/>
  </p:normalViewPr>
  <p:slideViewPr>
    <p:cSldViewPr>
      <p:cViewPr varScale="1">
        <p:scale>
          <a:sx n="68" d="100"/>
          <a:sy n="68" d="100"/>
        </p:scale>
        <p:origin x="-57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37C91C-C734-457B-8DD8-E1C455902AE2}" type="doc">
      <dgm:prSet loTypeId="urn:microsoft.com/office/officeart/2005/8/layout/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B532A886-6AD6-4B08-8C07-CC4CEFF13AC6}">
      <dgm:prSet phldrT="[文字]" custT="1"/>
      <dgm:spPr/>
      <dgm:t>
        <a:bodyPr/>
        <a:lstStyle/>
        <a:p>
          <a:r>
            <a:rPr lang="zh-TW" altLang="en-US" sz="3000" b="1" dirty="0" smtClean="0">
              <a:latin typeface="微軟正黑體" pitchFamily="34" charset="-120"/>
              <a:ea typeface="微軟正黑體" pitchFamily="34" charset="-120"/>
            </a:rPr>
            <a:t>立志與規劃</a:t>
          </a:r>
          <a:endParaRPr lang="zh-TW" altLang="en-US" sz="3000" b="1" dirty="0">
            <a:latin typeface="微軟正黑體" pitchFamily="34" charset="-120"/>
            <a:ea typeface="微軟正黑體" pitchFamily="34" charset="-120"/>
          </a:endParaRPr>
        </a:p>
      </dgm:t>
    </dgm:pt>
    <dgm:pt modelId="{9721FDA2-1304-467B-B3A4-4D9E67446095}" type="parTrans" cxnId="{230071DA-52AF-4CD4-B437-4ADEE8D92BBB}">
      <dgm:prSet/>
      <dgm:spPr/>
      <dgm:t>
        <a:bodyPr/>
        <a:lstStyle/>
        <a:p>
          <a:endParaRPr lang="zh-TW" altLang="en-US" sz="3000" b="1">
            <a:latin typeface="微軟正黑體" pitchFamily="34" charset="-120"/>
            <a:ea typeface="微軟正黑體" pitchFamily="34" charset="-120"/>
          </a:endParaRPr>
        </a:p>
      </dgm:t>
    </dgm:pt>
    <dgm:pt modelId="{39D57F58-7E6B-4ED8-8D5C-45515FD32EC5}" type="sibTrans" cxnId="{230071DA-52AF-4CD4-B437-4ADEE8D92BBB}">
      <dgm:prSet/>
      <dgm:spPr/>
      <dgm:t>
        <a:bodyPr/>
        <a:lstStyle/>
        <a:p>
          <a:endParaRPr lang="zh-TW" altLang="en-US" sz="3000" b="1">
            <a:latin typeface="微軟正黑體" pitchFamily="34" charset="-120"/>
            <a:ea typeface="微軟正黑體" pitchFamily="34" charset="-120"/>
          </a:endParaRPr>
        </a:p>
      </dgm:t>
    </dgm:pt>
    <dgm:pt modelId="{6D827441-ECEB-4816-B210-26959A907CCB}">
      <dgm:prSet phldrT="[文字]" custT="1"/>
      <dgm:spPr/>
      <dgm:t>
        <a:bodyPr/>
        <a:lstStyle/>
        <a:p>
          <a:r>
            <a:rPr lang="zh-TW" altLang="en-US" sz="3000" b="1" dirty="0" smtClean="0">
              <a:latin typeface="微軟正黑體" pitchFamily="34" charset="-120"/>
              <a:ea typeface="微軟正黑體" pitchFamily="34" charset="-120"/>
            </a:rPr>
            <a:t>執行與實踐</a:t>
          </a:r>
          <a:endParaRPr lang="zh-TW" altLang="en-US" sz="3000" b="1" dirty="0">
            <a:latin typeface="微軟正黑體" pitchFamily="34" charset="-120"/>
            <a:ea typeface="微軟正黑體" pitchFamily="34" charset="-120"/>
          </a:endParaRPr>
        </a:p>
      </dgm:t>
    </dgm:pt>
    <dgm:pt modelId="{CAFA8536-7154-4A66-BFA8-6E9E5755CF8D}" type="parTrans" cxnId="{0A0FBB01-3A25-42C5-9F37-9169662052D7}">
      <dgm:prSet/>
      <dgm:spPr/>
      <dgm:t>
        <a:bodyPr/>
        <a:lstStyle/>
        <a:p>
          <a:endParaRPr lang="zh-TW" altLang="en-US" sz="3000" b="1">
            <a:latin typeface="微軟正黑體" pitchFamily="34" charset="-120"/>
            <a:ea typeface="微軟正黑體" pitchFamily="34" charset="-120"/>
          </a:endParaRPr>
        </a:p>
      </dgm:t>
    </dgm:pt>
    <dgm:pt modelId="{55F6AFF3-B6F0-40E8-89A3-56CDDA520A8E}" type="sibTrans" cxnId="{0A0FBB01-3A25-42C5-9F37-9169662052D7}">
      <dgm:prSet/>
      <dgm:spPr/>
      <dgm:t>
        <a:bodyPr/>
        <a:lstStyle/>
        <a:p>
          <a:endParaRPr lang="zh-TW" altLang="en-US" sz="3000" b="1">
            <a:latin typeface="微軟正黑體" pitchFamily="34" charset="-120"/>
            <a:ea typeface="微軟正黑體" pitchFamily="34" charset="-120"/>
          </a:endParaRPr>
        </a:p>
      </dgm:t>
    </dgm:pt>
    <dgm:pt modelId="{AF1D7D6E-454B-4F87-BEEF-B8FDB53ECEB4}">
      <dgm:prSet phldrT="[文字]" custT="1"/>
      <dgm:spPr/>
      <dgm:t>
        <a:bodyPr/>
        <a:lstStyle/>
        <a:p>
          <a:r>
            <a:rPr lang="zh-TW" altLang="en-US" sz="3000" b="1" dirty="0" smtClean="0">
              <a:latin typeface="微軟正黑體" pitchFamily="34" charset="-120"/>
              <a:ea typeface="微軟正黑體" pitchFamily="34" charset="-120"/>
            </a:rPr>
            <a:t>完成與堅持</a:t>
          </a:r>
          <a:endParaRPr lang="zh-TW" altLang="en-US" sz="3000" b="1" dirty="0">
            <a:latin typeface="微軟正黑體" pitchFamily="34" charset="-120"/>
            <a:ea typeface="微軟正黑體" pitchFamily="34" charset="-120"/>
          </a:endParaRPr>
        </a:p>
      </dgm:t>
    </dgm:pt>
    <dgm:pt modelId="{162C8F38-2958-4E94-AF9C-039C01AE86B7}" type="parTrans" cxnId="{026C80B5-D118-4C3A-BDC8-3B1793D5FBD3}">
      <dgm:prSet/>
      <dgm:spPr/>
      <dgm:t>
        <a:bodyPr/>
        <a:lstStyle/>
        <a:p>
          <a:endParaRPr lang="zh-TW" altLang="en-US" sz="3000" b="1">
            <a:latin typeface="微軟正黑體" pitchFamily="34" charset="-120"/>
            <a:ea typeface="微軟正黑體" pitchFamily="34" charset="-120"/>
          </a:endParaRPr>
        </a:p>
      </dgm:t>
    </dgm:pt>
    <dgm:pt modelId="{3F785127-9627-4A3A-8C0A-68255C1DAAF4}" type="sibTrans" cxnId="{026C80B5-D118-4C3A-BDC8-3B1793D5FBD3}">
      <dgm:prSet/>
      <dgm:spPr/>
      <dgm:t>
        <a:bodyPr/>
        <a:lstStyle/>
        <a:p>
          <a:endParaRPr lang="zh-TW" altLang="en-US" sz="3000" b="1">
            <a:latin typeface="微軟正黑體" pitchFamily="34" charset="-120"/>
            <a:ea typeface="微軟正黑體" pitchFamily="34" charset="-120"/>
          </a:endParaRPr>
        </a:p>
      </dgm:t>
    </dgm:pt>
    <dgm:pt modelId="{5393A219-144D-4971-B36C-C0775B7A7ADD}" type="pres">
      <dgm:prSet presAssocID="{8C37C91C-C734-457B-8DD8-E1C455902AE2}" presName="linear" presStyleCnt="0">
        <dgm:presLayoutVars>
          <dgm:dir/>
          <dgm:animLvl val="lvl"/>
          <dgm:resizeHandles val="exact"/>
        </dgm:presLayoutVars>
      </dgm:prSet>
      <dgm:spPr/>
    </dgm:pt>
    <dgm:pt modelId="{9D0DAB2B-62B3-4266-AE13-C941DA59B445}" type="pres">
      <dgm:prSet presAssocID="{B532A886-6AD6-4B08-8C07-CC4CEFF13AC6}" presName="parentLin" presStyleCnt="0"/>
      <dgm:spPr/>
    </dgm:pt>
    <dgm:pt modelId="{ACE41D39-1EEE-42B3-837A-15EB570D28D1}" type="pres">
      <dgm:prSet presAssocID="{B532A886-6AD6-4B08-8C07-CC4CEFF13AC6}" presName="parentLeftMargin" presStyleLbl="node1" presStyleIdx="0" presStyleCnt="3"/>
      <dgm:spPr/>
    </dgm:pt>
    <dgm:pt modelId="{5C737862-35CE-47BA-A122-983112CF3595}" type="pres">
      <dgm:prSet presAssocID="{B532A886-6AD6-4B08-8C07-CC4CEFF13AC6}" presName="parentText" presStyleLbl="node1" presStyleIdx="0" presStyleCnt="3" custLinFactNeighborX="3896" custLinFactNeighborY="-851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7A25C1F-67AD-4C21-AF41-CE86FF5DBA0A}" type="pres">
      <dgm:prSet presAssocID="{B532A886-6AD6-4B08-8C07-CC4CEFF13AC6}" presName="negativeSpace" presStyleCnt="0"/>
      <dgm:spPr/>
    </dgm:pt>
    <dgm:pt modelId="{9B5C4DB8-49D8-4D4B-8F55-56665EDB7430}" type="pres">
      <dgm:prSet presAssocID="{B532A886-6AD6-4B08-8C07-CC4CEFF13AC6}" presName="childText" presStyleLbl="conFgAcc1" presStyleIdx="0" presStyleCnt="3">
        <dgm:presLayoutVars>
          <dgm:bulletEnabled val="1"/>
        </dgm:presLayoutVars>
      </dgm:prSet>
      <dgm:spPr/>
    </dgm:pt>
    <dgm:pt modelId="{7D4A5C82-76B1-40C3-A517-A1AA690B75C7}" type="pres">
      <dgm:prSet presAssocID="{39D57F58-7E6B-4ED8-8D5C-45515FD32EC5}" presName="spaceBetweenRectangles" presStyleCnt="0"/>
      <dgm:spPr/>
    </dgm:pt>
    <dgm:pt modelId="{0542E1D1-F656-4E44-800D-DD0577B28564}" type="pres">
      <dgm:prSet presAssocID="{6D827441-ECEB-4816-B210-26959A907CCB}" presName="parentLin" presStyleCnt="0"/>
      <dgm:spPr/>
    </dgm:pt>
    <dgm:pt modelId="{CFCB5EB3-9839-4C57-8B00-4DE45CA16168}" type="pres">
      <dgm:prSet presAssocID="{6D827441-ECEB-4816-B210-26959A907CCB}" presName="parentLeftMargin" presStyleLbl="node1" presStyleIdx="0" presStyleCnt="3"/>
      <dgm:spPr/>
    </dgm:pt>
    <dgm:pt modelId="{1270DEA2-DD4E-4334-8E92-4E53AF0E8043}" type="pres">
      <dgm:prSet presAssocID="{6D827441-ECEB-4816-B210-26959A907CC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5324272-E4F3-49E4-9179-689C6C21A251}" type="pres">
      <dgm:prSet presAssocID="{6D827441-ECEB-4816-B210-26959A907CCB}" presName="negativeSpace" presStyleCnt="0"/>
      <dgm:spPr/>
    </dgm:pt>
    <dgm:pt modelId="{383881D0-6D89-4B7F-965B-7BF9A6A555F3}" type="pres">
      <dgm:prSet presAssocID="{6D827441-ECEB-4816-B210-26959A907CCB}" presName="childText" presStyleLbl="conFgAcc1" presStyleIdx="1" presStyleCnt="3">
        <dgm:presLayoutVars>
          <dgm:bulletEnabled val="1"/>
        </dgm:presLayoutVars>
      </dgm:prSet>
      <dgm:spPr/>
    </dgm:pt>
    <dgm:pt modelId="{D005351F-EDED-4B36-B4EB-6DACAB7147FC}" type="pres">
      <dgm:prSet presAssocID="{55F6AFF3-B6F0-40E8-89A3-56CDDA520A8E}" presName="spaceBetweenRectangles" presStyleCnt="0"/>
      <dgm:spPr/>
    </dgm:pt>
    <dgm:pt modelId="{A1394888-E488-4580-960F-4338B393F830}" type="pres">
      <dgm:prSet presAssocID="{AF1D7D6E-454B-4F87-BEEF-B8FDB53ECEB4}" presName="parentLin" presStyleCnt="0"/>
      <dgm:spPr/>
    </dgm:pt>
    <dgm:pt modelId="{72664418-1BDA-4CC3-BF85-D44F7FA4D628}" type="pres">
      <dgm:prSet presAssocID="{AF1D7D6E-454B-4F87-BEEF-B8FDB53ECEB4}" presName="parentLeftMargin" presStyleLbl="node1" presStyleIdx="1" presStyleCnt="3"/>
      <dgm:spPr/>
    </dgm:pt>
    <dgm:pt modelId="{1E62895B-AF20-437F-8859-CD7382E5D262}" type="pres">
      <dgm:prSet presAssocID="{AF1D7D6E-454B-4F87-BEEF-B8FDB53ECEB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7C78BD7-4870-4C00-A5C8-D395D2586EE7}" type="pres">
      <dgm:prSet presAssocID="{AF1D7D6E-454B-4F87-BEEF-B8FDB53ECEB4}" presName="negativeSpace" presStyleCnt="0"/>
      <dgm:spPr/>
    </dgm:pt>
    <dgm:pt modelId="{93BAE77A-37B7-40C8-B600-8AA18B50B6A5}" type="pres">
      <dgm:prSet presAssocID="{AF1D7D6E-454B-4F87-BEEF-B8FDB53ECEB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DB22B24-66B4-44FF-BBCD-BD3F3930FFF6}" type="presOf" srcId="{B532A886-6AD6-4B08-8C07-CC4CEFF13AC6}" destId="{ACE41D39-1EEE-42B3-837A-15EB570D28D1}" srcOrd="0" destOrd="0" presId="urn:microsoft.com/office/officeart/2005/8/layout/list1"/>
    <dgm:cxn modelId="{0A0FBB01-3A25-42C5-9F37-9169662052D7}" srcId="{8C37C91C-C734-457B-8DD8-E1C455902AE2}" destId="{6D827441-ECEB-4816-B210-26959A907CCB}" srcOrd="1" destOrd="0" parTransId="{CAFA8536-7154-4A66-BFA8-6E9E5755CF8D}" sibTransId="{55F6AFF3-B6F0-40E8-89A3-56CDDA520A8E}"/>
    <dgm:cxn modelId="{BB866A6D-3527-4D35-8244-DD4612DB8BFD}" type="presOf" srcId="{6D827441-ECEB-4816-B210-26959A907CCB}" destId="{1270DEA2-DD4E-4334-8E92-4E53AF0E8043}" srcOrd="1" destOrd="0" presId="urn:microsoft.com/office/officeart/2005/8/layout/list1"/>
    <dgm:cxn modelId="{EE97814C-5F02-42A2-BF0E-5E00EBD88E86}" type="presOf" srcId="{AF1D7D6E-454B-4F87-BEEF-B8FDB53ECEB4}" destId="{72664418-1BDA-4CC3-BF85-D44F7FA4D628}" srcOrd="0" destOrd="0" presId="urn:microsoft.com/office/officeart/2005/8/layout/list1"/>
    <dgm:cxn modelId="{230071DA-52AF-4CD4-B437-4ADEE8D92BBB}" srcId="{8C37C91C-C734-457B-8DD8-E1C455902AE2}" destId="{B532A886-6AD6-4B08-8C07-CC4CEFF13AC6}" srcOrd="0" destOrd="0" parTransId="{9721FDA2-1304-467B-B3A4-4D9E67446095}" sibTransId="{39D57F58-7E6B-4ED8-8D5C-45515FD32EC5}"/>
    <dgm:cxn modelId="{DA31510F-299B-4023-A4F9-271E2ABACF7E}" type="presOf" srcId="{8C37C91C-C734-457B-8DD8-E1C455902AE2}" destId="{5393A219-144D-4971-B36C-C0775B7A7ADD}" srcOrd="0" destOrd="0" presId="urn:microsoft.com/office/officeart/2005/8/layout/list1"/>
    <dgm:cxn modelId="{026C80B5-D118-4C3A-BDC8-3B1793D5FBD3}" srcId="{8C37C91C-C734-457B-8DD8-E1C455902AE2}" destId="{AF1D7D6E-454B-4F87-BEEF-B8FDB53ECEB4}" srcOrd="2" destOrd="0" parTransId="{162C8F38-2958-4E94-AF9C-039C01AE86B7}" sibTransId="{3F785127-9627-4A3A-8C0A-68255C1DAAF4}"/>
    <dgm:cxn modelId="{4E9AF6C6-CCC6-45C0-9D6C-6B32F2087C9C}" type="presOf" srcId="{6D827441-ECEB-4816-B210-26959A907CCB}" destId="{CFCB5EB3-9839-4C57-8B00-4DE45CA16168}" srcOrd="0" destOrd="0" presId="urn:microsoft.com/office/officeart/2005/8/layout/list1"/>
    <dgm:cxn modelId="{3599701D-0013-4C58-83CD-BC4784715573}" type="presOf" srcId="{AF1D7D6E-454B-4F87-BEEF-B8FDB53ECEB4}" destId="{1E62895B-AF20-437F-8859-CD7382E5D262}" srcOrd="1" destOrd="0" presId="urn:microsoft.com/office/officeart/2005/8/layout/list1"/>
    <dgm:cxn modelId="{AC0C9B72-2EFD-4AE7-B4AB-75D89C22FEE1}" type="presOf" srcId="{B532A886-6AD6-4B08-8C07-CC4CEFF13AC6}" destId="{5C737862-35CE-47BA-A122-983112CF3595}" srcOrd="1" destOrd="0" presId="urn:microsoft.com/office/officeart/2005/8/layout/list1"/>
    <dgm:cxn modelId="{6907C8AD-D674-4AA3-B784-C095CD07FED7}" type="presParOf" srcId="{5393A219-144D-4971-B36C-C0775B7A7ADD}" destId="{9D0DAB2B-62B3-4266-AE13-C941DA59B445}" srcOrd="0" destOrd="0" presId="urn:microsoft.com/office/officeart/2005/8/layout/list1"/>
    <dgm:cxn modelId="{30B88C0B-50AC-4832-861A-4EF1117E886C}" type="presParOf" srcId="{9D0DAB2B-62B3-4266-AE13-C941DA59B445}" destId="{ACE41D39-1EEE-42B3-837A-15EB570D28D1}" srcOrd="0" destOrd="0" presId="urn:microsoft.com/office/officeart/2005/8/layout/list1"/>
    <dgm:cxn modelId="{6108F3D3-E38A-4197-B1FE-AF312C5699E1}" type="presParOf" srcId="{9D0DAB2B-62B3-4266-AE13-C941DA59B445}" destId="{5C737862-35CE-47BA-A122-983112CF3595}" srcOrd="1" destOrd="0" presId="urn:microsoft.com/office/officeart/2005/8/layout/list1"/>
    <dgm:cxn modelId="{C22F4B98-DF69-4055-B9CD-F46D36AF54B7}" type="presParOf" srcId="{5393A219-144D-4971-B36C-C0775B7A7ADD}" destId="{87A25C1F-67AD-4C21-AF41-CE86FF5DBA0A}" srcOrd="1" destOrd="0" presId="urn:microsoft.com/office/officeart/2005/8/layout/list1"/>
    <dgm:cxn modelId="{E22F04DD-01C6-46BB-B73B-40A837B35957}" type="presParOf" srcId="{5393A219-144D-4971-B36C-C0775B7A7ADD}" destId="{9B5C4DB8-49D8-4D4B-8F55-56665EDB7430}" srcOrd="2" destOrd="0" presId="urn:microsoft.com/office/officeart/2005/8/layout/list1"/>
    <dgm:cxn modelId="{3A74AB7D-3193-440C-ACBA-FE6F6662DEBB}" type="presParOf" srcId="{5393A219-144D-4971-B36C-C0775B7A7ADD}" destId="{7D4A5C82-76B1-40C3-A517-A1AA690B75C7}" srcOrd="3" destOrd="0" presId="urn:microsoft.com/office/officeart/2005/8/layout/list1"/>
    <dgm:cxn modelId="{4CFCF661-0E59-4BDB-8983-C30636559161}" type="presParOf" srcId="{5393A219-144D-4971-B36C-C0775B7A7ADD}" destId="{0542E1D1-F656-4E44-800D-DD0577B28564}" srcOrd="4" destOrd="0" presId="urn:microsoft.com/office/officeart/2005/8/layout/list1"/>
    <dgm:cxn modelId="{3FBEF032-ADDF-4B3A-B447-96C4CC4E1C35}" type="presParOf" srcId="{0542E1D1-F656-4E44-800D-DD0577B28564}" destId="{CFCB5EB3-9839-4C57-8B00-4DE45CA16168}" srcOrd="0" destOrd="0" presId="urn:microsoft.com/office/officeart/2005/8/layout/list1"/>
    <dgm:cxn modelId="{4197DEB8-FF99-4CA1-87BD-01E286EF4C4B}" type="presParOf" srcId="{0542E1D1-F656-4E44-800D-DD0577B28564}" destId="{1270DEA2-DD4E-4334-8E92-4E53AF0E8043}" srcOrd="1" destOrd="0" presId="urn:microsoft.com/office/officeart/2005/8/layout/list1"/>
    <dgm:cxn modelId="{1D128DB1-CC1D-4583-A5FC-E98F4E5003EF}" type="presParOf" srcId="{5393A219-144D-4971-B36C-C0775B7A7ADD}" destId="{E5324272-E4F3-49E4-9179-689C6C21A251}" srcOrd="5" destOrd="0" presId="urn:microsoft.com/office/officeart/2005/8/layout/list1"/>
    <dgm:cxn modelId="{E91D0F4D-C460-49B7-A992-4351EDB42B9C}" type="presParOf" srcId="{5393A219-144D-4971-B36C-C0775B7A7ADD}" destId="{383881D0-6D89-4B7F-965B-7BF9A6A555F3}" srcOrd="6" destOrd="0" presId="urn:microsoft.com/office/officeart/2005/8/layout/list1"/>
    <dgm:cxn modelId="{3DC1973C-1DCC-4CA4-B090-36738759DF08}" type="presParOf" srcId="{5393A219-144D-4971-B36C-C0775B7A7ADD}" destId="{D005351F-EDED-4B36-B4EB-6DACAB7147FC}" srcOrd="7" destOrd="0" presId="urn:microsoft.com/office/officeart/2005/8/layout/list1"/>
    <dgm:cxn modelId="{8023A272-2BA6-407A-A350-2D7585A9E579}" type="presParOf" srcId="{5393A219-144D-4971-B36C-C0775B7A7ADD}" destId="{A1394888-E488-4580-960F-4338B393F830}" srcOrd="8" destOrd="0" presId="urn:microsoft.com/office/officeart/2005/8/layout/list1"/>
    <dgm:cxn modelId="{74853DCD-6B86-414E-AA85-7F278EBA6B26}" type="presParOf" srcId="{A1394888-E488-4580-960F-4338B393F830}" destId="{72664418-1BDA-4CC3-BF85-D44F7FA4D628}" srcOrd="0" destOrd="0" presId="urn:microsoft.com/office/officeart/2005/8/layout/list1"/>
    <dgm:cxn modelId="{C262E8F2-EB96-465B-95EC-1C5BCB7373AE}" type="presParOf" srcId="{A1394888-E488-4580-960F-4338B393F830}" destId="{1E62895B-AF20-437F-8859-CD7382E5D262}" srcOrd="1" destOrd="0" presId="urn:microsoft.com/office/officeart/2005/8/layout/list1"/>
    <dgm:cxn modelId="{E451E078-5435-4021-A2C5-E439BD76AD2E}" type="presParOf" srcId="{5393A219-144D-4971-B36C-C0775B7A7ADD}" destId="{A7C78BD7-4870-4C00-A5C8-D395D2586EE7}" srcOrd="9" destOrd="0" presId="urn:microsoft.com/office/officeart/2005/8/layout/list1"/>
    <dgm:cxn modelId="{C723CF97-7C78-4F8D-9819-0B8ED622D0CC}" type="presParOf" srcId="{5393A219-144D-4971-B36C-C0775B7A7ADD}" destId="{93BAE77A-37B7-40C8-B600-8AA18B50B6A5}" srcOrd="10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37C91C-C734-457B-8DD8-E1C455902AE2}" type="doc">
      <dgm:prSet loTypeId="urn:microsoft.com/office/officeart/2005/8/layout/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B532A886-6AD6-4B08-8C07-CC4CEFF13AC6}">
      <dgm:prSet phldrT="[文字]" custT="1"/>
      <dgm:spPr/>
      <dgm:t>
        <a:bodyPr/>
        <a:lstStyle/>
        <a:p>
          <a:r>
            <a:rPr lang="zh-TW" altLang="en-US" sz="3000" b="1" dirty="0" smtClean="0">
              <a:latin typeface="微軟正黑體" pitchFamily="34" charset="-120"/>
              <a:ea typeface="微軟正黑體" pitchFamily="34" charset="-120"/>
            </a:rPr>
            <a:t>中等科目</a:t>
          </a:r>
          <a:endParaRPr lang="zh-TW" altLang="en-US" sz="3000" b="1" dirty="0">
            <a:latin typeface="微軟正黑體" pitchFamily="34" charset="-120"/>
            <a:ea typeface="微軟正黑體" pitchFamily="34" charset="-120"/>
          </a:endParaRPr>
        </a:p>
      </dgm:t>
    </dgm:pt>
    <dgm:pt modelId="{9721FDA2-1304-467B-B3A4-4D9E67446095}" type="parTrans" cxnId="{230071DA-52AF-4CD4-B437-4ADEE8D92BBB}">
      <dgm:prSet/>
      <dgm:spPr/>
      <dgm:t>
        <a:bodyPr/>
        <a:lstStyle/>
        <a:p>
          <a:endParaRPr lang="zh-TW" altLang="en-US" sz="3000" b="1">
            <a:latin typeface="微軟正黑體" pitchFamily="34" charset="-120"/>
            <a:ea typeface="微軟正黑體" pitchFamily="34" charset="-120"/>
          </a:endParaRPr>
        </a:p>
      </dgm:t>
    </dgm:pt>
    <dgm:pt modelId="{39D57F58-7E6B-4ED8-8D5C-45515FD32EC5}" type="sibTrans" cxnId="{230071DA-52AF-4CD4-B437-4ADEE8D92BBB}">
      <dgm:prSet/>
      <dgm:spPr/>
      <dgm:t>
        <a:bodyPr/>
        <a:lstStyle/>
        <a:p>
          <a:endParaRPr lang="zh-TW" altLang="en-US" sz="3000" b="1">
            <a:latin typeface="微軟正黑體" pitchFamily="34" charset="-120"/>
            <a:ea typeface="微軟正黑體" pitchFamily="34" charset="-120"/>
          </a:endParaRPr>
        </a:p>
      </dgm:t>
    </dgm:pt>
    <dgm:pt modelId="{6D827441-ECEB-4816-B210-26959A907CCB}">
      <dgm:prSet phldrT="[文字]" custT="1"/>
      <dgm:spPr/>
      <dgm:t>
        <a:bodyPr/>
        <a:lstStyle/>
        <a:p>
          <a:r>
            <a:rPr lang="zh-TW" altLang="en-US" sz="3000" b="1" dirty="0" smtClean="0">
              <a:latin typeface="微軟正黑體" pitchFamily="34" charset="-120"/>
              <a:ea typeface="微軟正黑體" pitchFamily="34" charset="-120"/>
            </a:rPr>
            <a:t>弱勢科目</a:t>
          </a:r>
          <a:endParaRPr lang="zh-TW" altLang="en-US" sz="3000" b="1" dirty="0">
            <a:latin typeface="微軟正黑體" pitchFamily="34" charset="-120"/>
            <a:ea typeface="微軟正黑體" pitchFamily="34" charset="-120"/>
          </a:endParaRPr>
        </a:p>
      </dgm:t>
    </dgm:pt>
    <dgm:pt modelId="{CAFA8536-7154-4A66-BFA8-6E9E5755CF8D}" type="parTrans" cxnId="{0A0FBB01-3A25-42C5-9F37-9169662052D7}">
      <dgm:prSet/>
      <dgm:spPr/>
      <dgm:t>
        <a:bodyPr/>
        <a:lstStyle/>
        <a:p>
          <a:endParaRPr lang="zh-TW" altLang="en-US" sz="3000" b="1">
            <a:latin typeface="微軟正黑體" pitchFamily="34" charset="-120"/>
            <a:ea typeface="微軟正黑體" pitchFamily="34" charset="-120"/>
          </a:endParaRPr>
        </a:p>
      </dgm:t>
    </dgm:pt>
    <dgm:pt modelId="{55F6AFF3-B6F0-40E8-89A3-56CDDA520A8E}" type="sibTrans" cxnId="{0A0FBB01-3A25-42C5-9F37-9169662052D7}">
      <dgm:prSet/>
      <dgm:spPr/>
      <dgm:t>
        <a:bodyPr/>
        <a:lstStyle/>
        <a:p>
          <a:endParaRPr lang="zh-TW" altLang="en-US" sz="3000" b="1">
            <a:latin typeface="微軟正黑體" pitchFamily="34" charset="-120"/>
            <a:ea typeface="微軟正黑體" pitchFamily="34" charset="-120"/>
          </a:endParaRPr>
        </a:p>
      </dgm:t>
    </dgm:pt>
    <dgm:pt modelId="{AF1D7D6E-454B-4F87-BEEF-B8FDB53ECEB4}">
      <dgm:prSet phldrT="[文字]" custT="1"/>
      <dgm:spPr/>
      <dgm:t>
        <a:bodyPr/>
        <a:lstStyle/>
        <a:p>
          <a:r>
            <a:rPr lang="zh-TW" altLang="en-US" sz="3000" b="1" dirty="0" smtClean="0">
              <a:latin typeface="微軟正黑體" pitchFamily="34" charset="-120"/>
              <a:ea typeface="微軟正黑體" pitchFamily="34" charset="-120"/>
            </a:rPr>
            <a:t>強勢科目</a:t>
          </a:r>
          <a:endParaRPr lang="zh-TW" altLang="en-US" sz="3000" b="1" dirty="0">
            <a:latin typeface="微軟正黑體" pitchFamily="34" charset="-120"/>
            <a:ea typeface="微軟正黑體" pitchFamily="34" charset="-120"/>
          </a:endParaRPr>
        </a:p>
      </dgm:t>
    </dgm:pt>
    <dgm:pt modelId="{162C8F38-2958-4E94-AF9C-039C01AE86B7}" type="parTrans" cxnId="{026C80B5-D118-4C3A-BDC8-3B1793D5FBD3}">
      <dgm:prSet/>
      <dgm:spPr/>
      <dgm:t>
        <a:bodyPr/>
        <a:lstStyle/>
        <a:p>
          <a:endParaRPr lang="zh-TW" altLang="en-US" sz="3000" b="1">
            <a:latin typeface="微軟正黑體" pitchFamily="34" charset="-120"/>
            <a:ea typeface="微軟正黑體" pitchFamily="34" charset="-120"/>
          </a:endParaRPr>
        </a:p>
      </dgm:t>
    </dgm:pt>
    <dgm:pt modelId="{3F785127-9627-4A3A-8C0A-68255C1DAAF4}" type="sibTrans" cxnId="{026C80B5-D118-4C3A-BDC8-3B1793D5FBD3}">
      <dgm:prSet/>
      <dgm:spPr/>
      <dgm:t>
        <a:bodyPr/>
        <a:lstStyle/>
        <a:p>
          <a:endParaRPr lang="zh-TW" altLang="en-US" sz="3000" b="1">
            <a:latin typeface="微軟正黑體" pitchFamily="34" charset="-120"/>
            <a:ea typeface="微軟正黑體" pitchFamily="34" charset="-120"/>
          </a:endParaRPr>
        </a:p>
      </dgm:t>
    </dgm:pt>
    <dgm:pt modelId="{5393A219-144D-4971-B36C-C0775B7A7ADD}" type="pres">
      <dgm:prSet presAssocID="{8C37C91C-C734-457B-8DD8-E1C455902AE2}" presName="linear" presStyleCnt="0">
        <dgm:presLayoutVars>
          <dgm:dir/>
          <dgm:animLvl val="lvl"/>
          <dgm:resizeHandles val="exact"/>
        </dgm:presLayoutVars>
      </dgm:prSet>
      <dgm:spPr/>
    </dgm:pt>
    <dgm:pt modelId="{9D0DAB2B-62B3-4266-AE13-C941DA59B445}" type="pres">
      <dgm:prSet presAssocID="{B532A886-6AD6-4B08-8C07-CC4CEFF13AC6}" presName="parentLin" presStyleCnt="0"/>
      <dgm:spPr/>
    </dgm:pt>
    <dgm:pt modelId="{ACE41D39-1EEE-42B3-837A-15EB570D28D1}" type="pres">
      <dgm:prSet presAssocID="{B532A886-6AD6-4B08-8C07-CC4CEFF13AC6}" presName="parentLeftMargin" presStyleLbl="node1" presStyleIdx="0" presStyleCnt="3"/>
      <dgm:spPr/>
    </dgm:pt>
    <dgm:pt modelId="{5C737862-35CE-47BA-A122-983112CF3595}" type="pres">
      <dgm:prSet presAssocID="{B532A886-6AD6-4B08-8C07-CC4CEFF13AC6}" presName="parentText" presStyleLbl="node1" presStyleIdx="0" presStyleCnt="3" custLinFactNeighborX="3896" custLinFactNeighborY="-851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7A25C1F-67AD-4C21-AF41-CE86FF5DBA0A}" type="pres">
      <dgm:prSet presAssocID="{B532A886-6AD6-4B08-8C07-CC4CEFF13AC6}" presName="negativeSpace" presStyleCnt="0"/>
      <dgm:spPr/>
    </dgm:pt>
    <dgm:pt modelId="{9B5C4DB8-49D8-4D4B-8F55-56665EDB7430}" type="pres">
      <dgm:prSet presAssocID="{B532A886-6AD6-4B08-8C07-CC4CEFF13AC6}" presName="childText" presStyleLbl="conFgAcc1" presStyleIdx="0" presStyleCnt="3">
        <dgm:presLayoutVars>
          <dgm:bulletEnabled val="1"/>
        </dgm:presLayoutVars>
      </dgm:prSet>
      <dgm:spPr/>
    </dgm:pt>
    <dgm:pt modelId="{7D4A5C82-76B1-40C3-A517-A1AA690B75C7}" type="pres">
      <dgm:prSet presAssocID="{39D57F58-7E6B-4ED8-8D5C-45515FD32EC5}" presName="spaceBetweenRectangles" presStyleCnt="0"/>
      <dgm:spPr/>
    </dgm:pt>
    <dgm:pt modelId="{0542E1D1-F656-4E44-800D-DD0577B28564}" type="pres">
      <dgm:prSet presAssocID="{6D827441-ECEB-4816-B210-26959A907CCB}" presName="parentLin" presStyleCnt="0"/>
      <dgm:spPr/>
    </dgm:pt>
    <dgm:pt modelId="{CFCB5EB3-9839-4C57-8B00-4DE45CA16168}" type="pres">
      <dgm:prSet presAssocID="{6D827441-ECEB-4816-B210-26959A907CCB}" presName="parentLeftMargin" presStyleLbl="node1" presStyleIdx="0" presStyleCnt="3"/>
      <dgm:spPr/>
    </dgm:pt>
    <dgm:pt modelId="{1270DEA2-DD4E-4334-8E92-4E53AF0E8043}" type="pres">
      <dgm:prSet presAssocID="{6D827441-ECEB-4816-B210-26959A907CC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324272-E4F3-49E4-9179-689C6C21A251}" type="pres">
      <dgm:prSet presAssocID="{6D827441-ECEB-4816-B210-26959A907CCB}" presName="negativeSpace" presStyleCnt="0"/>
      <dgm:spPr/>
    </dgm:pt>
    <dgm:pt modelId="{383881D0-6D89-4B7F-965B-7BF9A6A555F3}" type="pres">
      <dgm:prSet presAssocID="{6D827441-ECEB-4816-B210-26959A907CCB}" presName="childText" presStyleLbl="conFgAcc1" presStyleIdx="1" presStyleCnt="3">
        <dgm:presLayoutVars>
          <dgm:bulletEnabled val="1"/>
        </dgm:presLayoutVars>
      </dgm:prSet>
      <dgm:spPr/>
    </dgm:pt>
    <dgm:pt modelId="{D005351F-EDED-4B36-B4EB-6DACAB7147FC}" type="pres">
      <dgm:prSet presAssocID="{55F6AFF3-B6F0-40E8-89A3-56CDDA520A8E}" presName="spaceBetweenRectangles" presStyleCnt="0"/>
      <dgm:spPr/>
    </dgm:pt>
    <dgm:pt modelId="{A1394888-E488-4580-960F-4338B393F830}" type="pres">
      <dgm:prSet presAssocID="{AF1D7D6E-454B-4F87-BEEF-B8FDB53ECEB4}" presName="parentLin" presStyleCnt="0"/>
      <dgm:spPr/>
    </dgm:pt>
    <dgm:pt modelId="{72664418-1BDA-4CC3-BF85-D44F7FA4D628}" type="pres">
      <dgm:prSet presAssocID="{AF1D7D6E-454B-4F87-BEEF-B8FDB53ECEB4}" presName="parentLeftMargin" presStyleLbl="node1" presStyleIdx="1" presStyleCnt="3"/>
      <dgm:spPr/>
    </dgm:pt>
    <dgm:pt modelId="{1E62895B-AF20-437F-8859-CD7382E5D262}" type="pres">
      <dgm:prSet presAssocID="{AF1D7D6E-454B-4F87-BEEF-B8FDB53ECEB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C78BD7-4870-4C00-A5C8-D395D2586EE7}" type="pres">
      <dgm:prSet presAssocID="{AF1D7D6E-454B-4F87-BEEF-B8FDB53ECEB4}" presName="negativeSpace" presStyleCnt="0"/>
      <dgm:spPr/>
    </dgm:pt>
    <dgm:pt modelId="{93BAE77A-37B7-40C8-B600-8AA18B50B6A5}" type="pres">
      <dgm:prSet presAssocID="{AF1D7D6E-454B-4F87-BEEF-B8FDB53ECEB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316AC35-94AD-467E-8025-C65B830A0EAB}" type="presOf" srcId="{B532A886-6AD6-4B08-8C07-CC4CEFF13AC6}" destId="{ACE41D39-1EEE-42B3-837A-15EB570D28D1}" srcOrd="0" destOrd="0" presId="urn:microsoft.com/office/officeart/2005/8/layout/list1"/>
    <dgm:cxn modelId="{0A0FBB01-3A25-42C5-9F37-9169662052D7}" srcId="{8C37C91C-C734-457B-8DD8-E1C455902AE2}" destId="{6D827441-ECEB-4816-B210-26959A907CCB}" srcOrd="1" destOrd="0" parTransId="{CAFA8536-7154-4A66-BFA8-6E9E5755CF8D}" sibTransId="{55F6AFF3-B6F0-40E8-89A3-56CDDA520A8E}"/>
    <dgm:cxn modelId="{026C80B5-D118-4C3A-BDC8-3B1793D5FBD3}" srcId="{8C37C91C-C734-457B-8DD8-E1C455902AE2}" destId="{AF1D7D6E-454B-4F87-BEEF-B8FDB53ECEB4}" srcOrd="2" destOrd="0" parTransId="{162C8F38-2958-4E94-AF9C-039C01AE86B7}" sibTransId="{3F785127-9627-4A3A-8C0A-68255C1DAAF4}"/>
    <dgm:cxn modelId="{230071DA-52AF-4CD4-B437-4ADEE8D92BBB}" srcId="{8C37C91C-C734-457B-8DD8-E1C455902AE2}" destId="{B532A886-6AD6-4B08-8C07-CC4CEFF13AC6}" srcOrd="0" destOrd="0" parTransId="{9721FDA2-1304-467B-B3A4-4D9E67446095}" sibTransId="{39D57F58-7E6B-4ED8-8D5C-45515FD32EC5}"/>
    <dgm:cxn modelId="{7BA2CF24-D06D-4DB5-834A-025A62BF3EE9}" type="presOf" srcId="{6D827441-ECEB-4816-B210-26959A907CCB}" destId="{1270DEA2-DD4E-4334-8E92-4E53AF0E8043}" srcOrd="1" destOrd="0" presId="urn:microsoft.com/office/officeart/2005/8/layout/list1"/>
    <dgm:cxn modelId="{3B225346-F2EE-4769-A96C-99FD91260C82}" type="presOf" srcId="{6D827441-ECEB-4816-B210-26959A907CCB}" destId="{CFCB5EB3-9839-4C57-8B00-4DE45CA16168}" srcOrd="0" destOrd="0" presId="urn:microsoft.com/office/officeart/2005/8/layout/list1"/>
    <dgm:cxn modelId="{A5580862-9A5A-4EAC-93CA-805294F66368}" type="presOf" srcId="{8C37C91C-C734-457B-8DD8-E1C455902AE2}" destId="{5393A219-144D-4971-B36C-C0775B7A7ADD}" srcOrd="0" destOrd="0" presId="urn:microsoft.com/office/officeart/2005/8/layout/list1"/>
    <dgm:cxn modelId="{59A0CD9B-D7B4-4365-85F3-1BFB4D3219A4}" type="presOf" srcId="{AF1D7D6E-454B-4F87-BEEF-B8FDB53ECEB4}" destId="{72664418-1BDA-4CC3-BF85-D44F7FA4D628}" srcOrd="0" destOrd="0" presId="urn:microsoft.com/office/officeart/2005/8/layout/list1"/>
    <dgm:cxn modelId="{5FFD97F2-F5F5-4ECB-9F24-858621051973}" type="presOf" srcId="{B532A886-6AD6-4B08-8C07-CC4CEFF13AC6}" destId="{5C737862-35CE-47BA-A122-983112CF3595}" srcOrd="1" destOrd="0" presId="urn:microsoft.com/office/officeart/2005/8/layout/list1"/>
    <dgm:cxn modelId="{ABA89FAE-2431-4594-B1D0-CA09EB72B423}" type="presOf" srcId="{AF1D7D6E-454B-4F87-BEEF-B8FDB53ECEB4}" destId="{1E62895B-AF20-437F-8859-CD7382E5D262}" srcOrd="1" destOrd="0" presId="urn:microsoft.com/office/officeart/2005/8/layout/list1"/>
    <dgm:cxn modelId="{0F86574D-9BF8-412A-AAAE-B68265146173}" type="presParOf" srcId="{5393A219-144D-4971-B36C-C0775B7A7ADD}" destId="{9D0DAB2B-62B3-4266-AE13-C941DA59B445}" srcOrd="0" destOrd="0" presId="urn:microsoft.com/office/officeart/2005/8/layout/list1"/>
    <dgm:cxn modelId="{F399EC5C-CE0C-4074-9505-4276DF952F2C}" type="presParOf" srcId="{9D0DAB2B-62B3-4266-AE13-C941DA59B445}" destId="{ACE41D39-1EEE-42B3-837A-15EB570D28D1}" srcOrd="0" destOrd="0" presId="urn:microsoft.com/office/officeart/2005/8/layout/list1"/>
    <dgm:cxn modelId="{BB9B4A67-198F-447F-8C03-D9B799026819}" type="presParOf" srcId="{9D0DAB2B-62B3-4266-AE13-C941DA59B445}" destId="{5C737862-35CE-47BA-A122-983112CF3595}" srcOrd="1" destOrd="0" presId="urn:microsoft.com/office/officeart/2005/8/layout/list1"/>
    <dgm:cxn modelId="{6CD3455B-D0D1-4D07-8686-AED405DADFDE}" type="presParOf" srcId="{5393A219-144D-4971-B36C-C0775B7A7ADD}" destId="{87A25C1F-67AD-4C21-AF41-CE86FF5DBA0A}" srcOrd="1" destOrd="0" presId="urn:microsoft.com/office/officeart/2005/8/layout/list1"/>
    <dgm:cxn modelId="{DE555982-E06B-4581-B42A-7A47D89F5787}" type="presParOf" srcId="{5393A219-144D-4971-B36C-C0775B7A7ADD}" destId="{9B5C4DB8-49D8-4D4B-8F55-56665EDB7430}" srcOrd="2" destOrd="0" presId="urn:microsoft.com/office/officeart/2005/8/layout/list1"/>
    <dgm:cxn modelId="{23A34AA5-B658-4C0E-BE6E-511C550D51CB}" type="presParOf" srcId="{5393A219-144D-4971-B36C-C0775B7A7ADD}" destId="{7D4A5C82-76B1-40C3-A517-A1AA690B75C7}" srcOrd="3" destOrd="0" presId="urn:microsoft.com/office/officeart/2005/8/layout/list1"/>
    <dgm:cxn modelId="{EE87DE40-2062-4BE3-B761-1BB494F238DF}" type="presParOf" srcId="{5393A219-144D-4971-B36C-C0775B7A7ADD}" destId="{0542E1D1-F656-4E44-800D-DD0577B28564}" srcOrd="4" destOrd="0" presId="urn:microsoft.com/office/officeart/2005/8/layout/list1"/>
    <dgm:cxn modelId="{A30266A4-23C5-4C27-874F-9D452A549CA6}" type="presParOf" srcId="{0542E1D1-F656-4E44-800D-DD0577B28564}" destId="{CFCB5EB3-9839-4C57-8B00-4DE45CA16168}" srcOrd="0" destOrd="0" presId="urn:microsoft.com/office/officeart/2005/8/layout/list1"/>
    <dgm:cxn modelId="{09A11469-9C3F-4460-80B2-1AADE7D2051F}" type="presParOf" srcId="{0542E1D1-F656-4E44-800D-DD0577B28564}" destId="{1270DEA2-DD4E-4334-8E92-4E53AF0E8043}" srcOrd="1" destOrd="0" presId="urn:microsoft.com/office/officeart/2005/8/layout/list1"/>
    <dgm:cxn modelId="{E10CBF26-C7CA-448A-80E0-3BCAE15EAB36}" type="presParOf" srcId="{5393A219-144D-4971-B36C-C0775B7A7ADD}" destId="{E5324272-E4F3-49E4-9179-689C6C21A251}" srcOrd="5" destOrd="0" presId="urn:microsoft.com/office/officeart/2005/8/layout/list1"/>
    <dgm:cxn modelId="{DF63584E-419C-4800-B8FF-846C079CDA0E}" type="presParOf" srcId="{5393A219-144D-4971-B36C-C0775B7A7ADD}" destId="{383881D0-6D89-4B7F-965B-7BF9A6A555F3}" srcOrd="6" destOrd="0" presId="urn:microsoft.com/office/officeart/2005/8/layout/list1"/>
    <dgm:cxn modelId="{139B77C7-D75C-4DB4-B000-B4740448C2BD}" type="presParOf" srcId="{5393A219-144D-4971-B36C-C0775B7A7ADD}" destId="{D005351F-EDED-4B36-B4EB-6DACAB7147FC}" srcOrd="7" destOrd="0" presId="urn:microsoft.com/office/officeart/2005/8/layout/list1"/>
    <dgm:cxn modelId="{B5A0F410-EB33-4612-BA2D-4A698C7F0E25}" type="presParOf" srcId="{5393A219-144D-4971-B36C-C0775B7A7ADD}" destId="{A1394888-E488-4580-960F-4338B393F830}" srcOrd="8" destOrd="0" presId="urn:microsoft.com/office/officeart/2005/8/layout/list1"/>
    <dgm:cxn modelId="{161BD598-9861-4139-85A3-02B9B0DD7453}" type="presParOf" srcId="{A1394888-E488-4580-960F-4338B393F830}" destId="{72664418-1BDA-4CC3-BF85-D44F7FA4D628}" srcOrd="0" destOrd="0" presId="urn:microsoft.com/office/officeart/2005/8/layout/list1"/>
    <dgm:cxn modelId="{BF0E3C58-89A3-4D4D-A9A5-5D7337CC2FBF}" type="presParOf" srcId="{A1394888-E488-4580-960F-4338B393F830}" destId="{1E62895B-AF20-437F-8859-CD7382E5D262}" srcOrd="1" destOrd="0" presId="urn:microsoft.com/office/officeart/2005/8/layout/list1"/>
    <dgm:cxn modelId="{AF276D72-CB59-4224-B925-4F44CCAE17C1}" type="presParOf" srcId="{5393A219-144D-4971-B36C-C0775B7A7ADD}" destId="{A7C78BD7-4870-4C00-A5C8-D395D2586EE7}" srcOrd="9" destOrd="0" presId="urn:microsoft.com/office/officeart/2005/8/layout/list1"/>
    <dgm:cxn modelId="{6BB2EC25-E56D-4816-AE0D-4E27E52378C3}" type="presParOf" srcId="{5393A219-144D-4971-B36C-C0775B7A7ADD}" destId="{93BAE77A-37B7-40C8-B600-8AA18B50B6A5}" srcOrd="10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83A5E0-BF3A-456E-999F-622E5B256141}" type="doc">
      <dgm:prSet loTypeId="urn:microsoft.com/office/officeart/2005/8/layout/hProcess9" loCatId="process" qsTypeId="urn:microsoft.com/office/officeart/2005/8/quickstyle/simple5" qsCatId="simple" csTypeId="urn:microsoft.com/office/officeart/2005/8/colors/colorful1" csCatId="colorful" phldr="1"/>
      <dgm:spPr/>
    </dgm:pt>
    <dgm:pt modelId="{D1E3251D-16F7-4AB5-9216-6AC48AE486D6}">
      <dgm:prSet phldrT="[文字]" custT="1"/>
      <dgm:spPr/>
      <dgm:t>
        <a:bodyPr/>
        <a:lstStyle/>
        <a:p>
          <a:r>
            <a:rPr lang="zh-TW" altLang="en-US" sz="3600" b="1" dirty="0" smtClean="0">
              <a:latin typeface="微軟正黑體" pitchFamily="34" charset="-120"/>
              <a:ea typeface="微軟正黑體" pitchFamily="34" charset="-120"/>
            </a:rPr>
            <a:t>方法</a:t>
          </a:r>
          <a:endParaRPr lang="zh-TW" altLang="en-US" sz="3600" b="1" dirty="0">
            <a:latin typeface="微軟正黑體" pitchFamily="34" charset="-120"/>
            <a:ea typeface="微軟正黑體" pitchFamily="34" charset="-120"/>
          </a:endParaRPr>
        </a:p>
      </dgm:t>
    </dgm:pt>
    <dgm:pt modelId="{8D9259ED-6B1E-40DE-B3E6-817CFE0BAFA0}" type="parTrans" cxnId="{B684CF9E-7846-4924-AA01-35C9B39A3A31}">
      <dgm:prSet/>
      <dgm:spPr/>
      <dgm:t>
        <a:bodyPr/>
        <a:lstStyle/>
        <a:p>
          <a:endParaRPr lang="zh-TW" altLang="en-US" sz="3600" b="1">
            <a:latin typeface="微軟正黑體" pitchFamily="34" charset="-120"/>
            <a:ea typeface="微軟正黑體" pitchFamily="34" charset="-120"/>
          </a:endParaRPr>
        </a:p>
      </dgm:t>
    </dgm:pt>
    <dgm:pt modelId="{07B6DA16-5E0D-45A9-9054-BD641E34D4B0}" type="sibTrans" cxnId="{B684CF9E-7846-4924-AA01-35C9B39A3A31}">
      <dgm:prSet/>
      <dgm:spPr/>
      <dgm:t>
        <a:bodyPr/>
        <a:lstStyle/>
        <a:p>
          <a:endParaRPr lang="zh-TW" altLang="en-US" sz="3600" b="1">
            <a:latin typeface="微軟正黑體" pitchFamily="34" charset="-120"/>
            <a:ea typeface="微軟正黑體" pitchFamily="34" charset="-120"/>
          </a:endParaRPr>
        </a:p>
      </dgm:t>
    </dgm:pt>
    <dgm:pt modelId="{2C2E6F10-9FEF-4761-9632-CE090B5371C1}">
      <dgm:prSet phldrT="[文字]" custT="1"/>
      <dgm:spPr/>
      <dgm:t>
        <a:bodyPr/>
        <a:lstStyle/>
        <a:p>
          <a:r>
            <a:rPr lang="zh-TW" altLang="en-US" sz="3600" b="1" dirty="0" smtClean="0">
              <a:latin typeface="微軟正黑體" pitchFamily="34" charset="-120"/>
              <a:ea typeface="微軟正黑體" pitchFamily="34" charset="-120"/>
            </a:rPr>
            <a:t>態度</a:t>
          </a:r>
          <a:endParaRPr lang="zh-TW" altLang="en-US" sz="3600" b="1" dirty="0">
            <a:latin typeface="微軟正黑體" pitchFamily="34" charset="-120"/>
            <a:ea typeface="微軟正黑體" pitchFamily="34" charset="-120"/>
          </a:endParaRPr>
        </a:p>
      </dgm:t>
    </dgm:pt>
    <dgm:pt modelId="{CB0BB663-C75C-4496-BD00-67D801182D8A}" type="parTrans" cxnId="{E309C04F-A29F-4E04-9F9C-A748983A57F8}">
      <dgm:prSet/>
      <dgm:spPr/>
      <dgm:t>
        <a:bodyPr/>
        <a:lstStyle/>
        <a:p>
          <a:endParaRPr lang="zh-TW" altLang="en-US" sz="3600" b="1">
            <a:latin typeface="微軟正黑體" pitchFamily="34" charset="-120"/>
            <a:ea typeface="微軟正黑體" pitchFamily="34" charset="-120"/>
          </a:endParaRPr>
        </a:p>
      </dgm:t>
    </dgm:pt>
    <dgm:pt modelId="{ABBD5601-BC9A-4C0C-BAE9-18E32A0A5097}" type="sibTrans" cxnId="{E309C04F-A29F-4E04-9F9C-A748983A57F8}">
      <dgm:prSet/>
      <dgm:spPr/>
      <dgm:t>
        <a:bodyPr/>
        <a:lstStyle/>
        <a:p>
          <a:endParaRPr lang="zh-TW" altLang="en-US" sz="3600" b="1">
            <a:latin typeface="微軟正黑體" pitchFamily="34" charset="-120"/>
            <a:ea typeface="微軟正黑體" pitchFamily="34" charset="-120"/>
          </a:endParaRPr>
        </a:p>
      </dgm:t>
    </dgm:pt>
    <dgm:pt modelId="{C415F3FE-0BA2-47ED-89AB-988624FA6E57}">
      <dgm:prSet phldrT="[文字]" custT="1"/>
      <dgm:spPr/>
      <dgm:t>
        <a:bodyPr/>
        <a:lstStyle/>
        <a:p>
          <a:r>
            <a:rPr lang="zh-TW" altLang="en-US" sz="3600" b="1" dirty="0" smtClean="0">
              <a:latin typeface="微軟正黑體" pitchFamily="34" charset="-120"/>
              <a:ea typeface="微軟正黑體" pitchFamily="34" charset="-120"/>
            </a:rPr>
            <a:t>專注力</a:t>
          </a:r>
          <a:endParaRPr lang="zh-TW" altLang="en-US" sz="3600" b="1" dirty="0">
            <a:latin typeface="微軟正黑體" pitchFamily="34" charset="-120"/>
            <a:ea typeface="微軟正黑體" pitchFamily="34" charset="-120"/>
          </a:endParaRPr>
        </a:p>
      </dgm:t>
    </dgm:pt>
    <dgm:pt modelId="{B64C4AB7-A0BC-4954-811D-BA28F19FA97B}" type="parTrans" cxnId="{98A013AE-424F-4D65-8A9A-5E93B618B9D4}">
      <dgm:prSet/>
      <dgm:spPr/>
      <dgm:t>
        <a:bodyPr/>
        <a:lstStyle/>
        <a:p>
          <a:endParaRPr lang="zh-TW" altLang="en-US" sz="3600" b="1">
            <a:latin typeface="微軟正黑體" pitchFamily="34" charset="-120"/>
            <a:ea typeface="微軟正黑體" pitchFamily="34" charset="-120"/>
          </a:endParaRPr>
        </a:p>
      </dgm:t>
    </dgm:pt>
    <dgm:pt modelId="{D769C0D3-5DBF-439E-8A0B-6A2272274EC5}" type="sibTrans" cxnId="{98A013AE-424F-4D65-8A9A-5E93B618B9D4}">
      <dgm:prSet/>
      <dgm:spPr/>
      <dgm:t>
        <a:bodyPr/>
        <a:lstStyle/>
        <a:p>
          <a:endParaRPr lang="zh-TW" altLang="en-US" sz="3600" b="1">
            <a:latin typeface="微軟正黑體" pitchFamily="34" charset="-120"/>
            <a:ea typeface="微軟正黑體" pitchFamily="34" charset="-120"/>
          </a:endParaRPr>
        </a:p>
      </dgm:t>
    </dgm:pt>
    <dgm:pt modelId="{9F1016D1-DB63-44D9-82B5-3D224D6B54DB}" type="pres">
      <dgm:prSet presAssocID="{0D83A5E0-BF3A-456E-999F-622E5B256141}" presName="CompostProcess" presStyleCnt="0">
        <dgm:presLayoutVars>
          <dgm:dir/>
          <dgm:resizeHandles val="exact"/>
        </dgm:presLayoutVars>
      </dgm:prSet>
      <dgm:spPr/>
    </dgm:pt>
    <dgm:pt modelId="{871D0717-E410-4733-8246-1B6BA73CA0C0}" type="pres">
      <dgm:prSet presAssocID="{0D83A5E0-BF3A-456E-999F-622E5B256141}" presName="arrow" presStyleLbl="bgShp" presStyleIdx="0" presStyleCnt="1"/>
      <dgm:spPr/>
    </dgm:pt>
    <dgm:pt modelId="{42D513AD-49D3-46A1-B6D1-6D313726AD7A}" type="pres">
      <dgm:prSet presAssocID="{0D83A5E0-BF3A-456E-999F-622E5B256141}" presName="linearProcess" presStyleCnt="0"/>
      <dgm:spPr/>
    </dgm:pt>
    <dgm:pt modelId="{4E555180-5F09-44B1-A28D-3F3729C7B879}" type="pres">
      <dgm:prSet presAssocID="{D1E3251D-16F7-4AB5-9216-6AC48AE486D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33091DD-8ED5-4966-9170-4E5893B1E6ED}" type="pres">
      <dgm:prSet presAssocID="{07B6DA16-5E0D-45A9-9054-BD641E34D4B0}" presName="sibTrans" presStyleCnt="0"/>
      <dgm:spPr/>
    </dgm:pt>
    <dgm:pt modelId="{5B1FA9D2-25E4-4D7B-9B55-E165C73FBA5A}" type="pres">
      <dgm:prSet presAssocID="{2C2E6F10-9FEF-4761-9632-CE090B5371C1}" presName="textNode" presStyleLbl="node1" presStyleIdx="1" presStyleCnt="3">
        <dgm:presLayoutVars>
          <dgm:bulletEnabled val="1"/>
        </dgm:presLayoutVars>
      </dgm:prSet>
      <dgm:spPr/>
    </dgm:pt>
    <dgm:pt modelId="{7CA8CE60-6979-49F8-8083-A6E29145C043}" type="pres">
      <dgm:prSet presAssocID="{ABBD5601-BC9A-4C0C-BAE9-18E32A0A5097}" presName="sibTrans" presStyleCnt="0"/>
      <dgm:spPr/>
    </dgm:pt>
    <dgm:pt modelId="{D9D1798D-19EF-4061-ABC7-6BDA8C047075}" type="pres">
      <dgm:prSet presAssocID="{C415F3FE-0BA2-47ED-89AB-988624FA6E57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33200C74-E415-4664-8915-FD5FA68C976C}" type="presOf" srcId="{2C2E6F10-9FEF-4761-9632-CE090B5371C1}" destId="{5B1FA9D2-25E4-4D7B-9B55-E165C73FBA5A}" srcOrd="0" destOrd="0" presId="urn:microsoft.com/office/officeart/2005/8/layout/hProcess9"/>
    <dgm:cxn modelId="{98A013AE-424F-4D65-8A9A-5E93B618B9D4}" srcId="{0D83A5E0-BF3A-456E-999F-622E5B256141}" destId="{C415F3FE-0BA2-47ED-89AB-988624FA6E57}" srcOrd="2" destOrd="0" parTransId="{B64C4AB7-A0BC-4954-811D-BA28F19FA97B}" sibTransId="{D769C0D3-5DBF-439E-8A0B-6A2272274EC5}"/>
    <dgm:cxn modelId="{B684CF9E-7846-4924-AA01-35C9B39A3A31}" srcId="{0D83A5E0-BF3A-456E-999F-622E5B256141}" destId="{D1E3251D-16F7-4AB5-9216-6AC48AE486D6}" srcOrd="0" destOrd="0" parTransId="{8D9259ED-6B1E-40DE-B3E6-817CFE0BAFA0}" sibTransId="{07B6DA16-5E0D-45A9-9054-BD641E34D4B0}"/>
    <dgm:cxn modelId="{40CF347C-CA8A-4565-8CBC-6D25276C83A2}" type="presOf" srcId="{D1E3251D-16F7-4AB5-9216-6AC48AE486D6}" destId="{4E555180-5F09-44B1-A28D-3F3729C7B879}" srcOrd="0" destOrd="0" presId="urn:microsoft.com/office/officeart/2005/8/layout/hProcess9"/>
    <dgm:cxn modelId="{7B8E90AE-0373-4200-BFE1-AE3FF9EFA81D}" type="presOf" srcId="{0D83A5E0-BF3A-456E-999F-622E5B256141}" destId="{9F1016D1-DB63-44D9-82B5-3D224D6B54DB}" srcOrd="0" destOrd="0" presId="urn:microsoft.com/office/officeart/2005/8/layout/hProcess9"/>
    <dgm:cxn modelId="{E309C04F-A29F-4E04-9F9C-A748983A57F8}" srcId="{0D83A5E0-BF3A-456E-999F-622E5B256141}" destId="{2C2E6F10-9FEF-4761-9632-CE090B5371C1}" srcOrd="1" destOrd="0" parTransId="{CB0BB663-C75C-4496-BD00-67D801182D8A}" sibTransId="{ABBD5601-BC9A-4C0C-BAE9-18E32A0A5097}"/>
    <dgm:cxn modelId="{0461F408-08C1-4635-B1BB-2261DF6F3DB3}" type="presOf" srcId="{C415F3FE-0BA2-47ED-89AB-988624FA6E57}" destId="{D9D1798D-19EF-4061-ABC7-6BDA8C047075}" srcOrd="0" destOrd="0" presId="urn:microsoft.com/office/officeart/2005/8/layout/hProcess9"/>
    <dgm:cxn modelId="{8602BBE5-C7B7-4689-9090-AE8523D96832}" type="presParOf" srcId="{9F1016D1-DB63-44D9-82B5-3D224D6B54DB}" destId="{871D0717-E410-4733-8246-1B6BA73CA0C0}" srcOrd="0" destOrd="0" presId="urn:microsoft.com/office/officeart/2005/8/layout/hProcess9"/>
    <dgm:cxn modelId="{A69A780B-A9B8-49E8-869F-E4E78CC6886A}" type="presParOf" srcId="{9F1016D1-DB63-44D9-82B5-3D224D6B54DB}" destId="{42D513AD-49D3-46A1-B6D1-6D313726AD7A}" srcOrd="1" destOrd="0" presId="urn:microsoft.com/office/officeart/2005/8/layout/hProcess9"/>
    <dgm:cxn modelId="{52680B44-3360-4991-A9C2-5411ABADDECB}" type="presParOf" srcId="{42D513AD-49D3-46A1-B6D1-6D313726AD7A}" destId="{4E555180-5F09-44B1-A28D-3F3729C7B879}" srcOrd="0" destOrd="0" presId="urn:microsoft.com/office/officeart/2005/8/layout/hProcess9"/>
    <dgm:cxn modelId="{CAC97A90-BD03-4C83-9222-846633ADFC1C}" type="presParOf" srcId="{42D513AD-49D3-46A1-B6D1-6D313726AD7A}" destId="{833091DD-8ED5-4966-9170-4E5893B1E6ED}" srcOrd="1" destOrd="0" presId="urn:microsoft.com/office/officeart/2005/8/layout/hProcess9"/>
    <dgm:cxn modelId="{1C06640B-9D31-4F6C-A1A3-89B3FE5DE4B5}" type="presParOf" srcId="{42D513AD-49D3-46A1-B6D1-6D313726AD7A}" destId="{5B1FA9D2-25E4-4D7B-9B55-E165C73FBA5A}" srcOrd="2" destOrd="0" presId="urn:microsoft.com/office/officeart/2005/8/layout/hProcess9"/>
    <dgm:cxn modelId="{15E6AD02-83D4-4D47-BD12-F416EAD31A9C}" type="presParOf" srcId="{42D513AD-49D3-46A1-B6D1-6D313726AD7A}" destId="{7CA8CE60-6979-49F8-8083-A6E29145C043}" srcOrd="3" destOrd="0" presId="urn:microsoft.com/office/officeart/2005/8/layout/hProcess9"/>
    <dgm:cxn modelId="{2DA98C3B-9342-40A2-A61D-6412AEA1D382}" type="presParOf" srcId="{42D513AD-49D3-46A1-B6D1-6D313726AD7A}" destId="{D9D1798D-19EF-4061-ABC7-6BDA8C047075}" srcOrd="4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F7B1C-B860-404C-B4FC-2A2AE2FECA15}" type="datetimeFigureOut">
              <a:rPr lang="zh-TW" altLang="en-US" smtClean="0"/>
              <a:pPr/>
              <a:t>2010/3/19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B8666-ADFF-458A-A71B-B3EC817505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B8666-ADFF-458A-A71B-B3EC8175050F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B8666-ADFF-458A-A71B-B3EC8175050F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B8666-ADFF-458A-A71B-B3EC8175050F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E31E-7DA7-4F7B-BD35-A66E120E8889}" type="datetimeFigureOut">
              <a:rPr lang="zh-TW" altLang="en-US" smtClean="0"/>
              <a:pPr/>
              <a:t>2010/3/19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660B-B1E9-499C-9CFB-D85F11C5710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E31E-7DA7-4F7B-BD35-A66E120E8889}" type="datetimeFigureOut">
              <a:rPr lang="zh-TW" altLang="en-US" smtClean="0"/>
              <a:pPr/>
              <a:t>2010/3/19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660B-B1E9-499C-9CFB-D85F11C5710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E31E-7DA7-4F7B-BD35-A66E120E8889}" type="datetimeFigureOut">
              <a:rPr lang="zh-TW" altLang="en-US" smtClean="0"/>
              <a:pPr/>
              <a:t>2010/3/19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660B-B1E9-499C-9CFB-D85F11C5710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E31E-7DA7-4F7B-BD35-A66E120E8889}" type="datetimeFigureOut">
              <a:rPr lang="zh-TW" altLang="en-US" smtClean="0"/>
              <a:pPr/>
              <a:t>2010/3/19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660B-B1E9-499C-9CFB-D85F11C5710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E31E-7DA7-4F7B-BD35-A66E120E8889}" type="datetimeFigureOut">
              <a:rPr lang="zh-TW" altLang="en-US" smtClean="0"/>
              <a:pPr/>
              <a:t>2010/3/19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660B-B1E9-499C-9CFB-D85F11C5710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E31E-7DA7-4F7B-BD35-A66E120E8889}" type="datetimeFigureOut">
              <a:rPr lang="zh-TW" altLang="en-US" smtClean="0"/>
              <a:pPr/>
              <a:t>2010/3/19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660B-B1E9-499C-9CFB-D85F11C5710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E31E-7DA7-4F7B-BD35-A66E120E8889}" type="datetimeFigureOut">
              <a:rPr lang="zh-TW" altLang="en-US" smtClean="0"/>
              <a:pPr/>
              <a:t>2010/3/19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660B-B1E9-499C-9CFB-D85F11C5710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E31E-7DA7-4F7B-BD35-A66E120E8889}" type="datetimeFigureOut">
              <a:rPr lang="zh-TW" altLang="en-US" smtClean="0"/>
              <a:pPr/>
              <a:t>2010/3/19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660B-B1E9-499C-9CFB-D85F11C5710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E31E-7DA7-4F7B-BD35-A66E120E8889}" type="datetimeFigureOut">
              <a:rPr lang="zh-TW" altLang="en-US" smtClean="0"/>
              <a:pPr/>
              <a:t>2010/3/19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660B-B1E9-499C-9CFB-D85F11C5710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E31E-7DA7-4F7B-BD35-A66E120E8889}" type="datetimeFigureOut">
              <a:rPr lang="zh-TW" altLang="en-US" smtClean="0"/>
              <a:pPr/>
              <a:t>2010/3/19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660B-B1E9-499C-9CFB-D85F11C5710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 altLang="zh-TW" smtClean="0"/>
              <a:t>2010.03.20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0660B-B1E9-499C-9CFB-D85F11C5710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2.pn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ooks.com.tw/exep/prod/lookinside.php?item=0010420430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/>
        </p:nvSpPr>
        <p:spPr>
          <a:xfrm>
            <a:off x="714348" y="1142984"/>
            <a:ext cx="7786742" cy="3000396"/>
          </a:xfrm>
          <a:prstGeom prst="rect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矩形 54"/>
          <p:cNvSpPr/>
          <p:nvPr/>
        </p:nvSpPr>
        <p:spPr>
          <a:xfrm>
            <a:off x="714348" y="1500174"/>
            <a:ext cx="7786742" cy="2286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矩形 47"/>
          <p:cNvSpPr/>
          <p:nvPr/>
        </p:nvSpPr>
        <p:spPr>
          <a:xfrm>
            <a:off x="714348" y="1643050"/>
            <a:ext cx="7786742" cy="20002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786314" y="6072206"/>
            <a:ext cx="3500462" cy="57148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榜首贏家系列講座</a:t>
            </a:r>
            <a:endParaRPr kumimoji="0" lang="zh-TW" altLang="en-US" sz="30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114444" y="2786058"/>
            <a:ext cx="6172200" cy="5170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【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榜首贏家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】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講師  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李勝隆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000100" y="1714488"/>
            <a:ext cx="4929206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考前奪分教練</a:t>
            </a:r>
            <a:endParaRPr kumimoji="0" lang="zh-TW" altLang="en-US" sz="6000" b="1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7030A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grpSp>
        <p:nvGrpSpPr>
          <p:cNvPr id="57" name="群組 56"/>
          <p:cNvGrpSpPr/>
          <p:nvPr/>
        </p:nvGrpSpPr>
        <p:grpSpPr>
          <a:xfrm>
            <a:off x="-4561" y="-24"/>
            <a:ext cx="1275241" cy="7072362"/>
            <a:chOff x="-4561" y="-24"/>
            <a:chExt cx="1275241" cy="7072362"/>
          </a:xfrm>
        </p:grpSpPr>
        <p:sp>
          <p:nvSpPr>
            <p:cNvPr id="15" name="矩形 14"/>
            <p:cNvSpPr/>
            <p:nvPr/>
          </p:nvSpPr>
          <p:spPr>
            <a:xfrm flipH="1">
              <a:off x="214282" y="0"/>
              <a:ext cx="71438" cy="70723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438120" y="-24"/>
              <a:ext cx="276228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8" name="群組 17"/>
            <p:cNvGrpSpPr/>
            <p:nvPr/>
          </p:nvGrpSpPr>
          <p:grpSpPr>
            <a:xfrm>
              <a:off x="-4561" y="142852"/>
              <a:ext cx="1270680" cy="782865"/>
              <a:chOff x="-4561" y="142852"/>
              <a:chExt cx="1270680" cy="782865"/>
            </a:xfrm>
          </p:grpSpPr>
          <p:sp>
            <p:nvSpPr>
              <p:cNvPr id="16" name="弧形 15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7" name="橢圓 16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9" name="群組 18"/>
            <p:cNvGrpSpPr/>
            <p:nvPr/>
          </p:nvGrpSpPr>
          <p:grpSpPr>
            <a:xfrm>
              <a:off x="0" y="817872"/>
              <a:ext cx="1270680" cy="782865"/>
              <a:chOff x="-4561" y="142852"/>
              <a:chExt cx="1270680" cy="782865"/>
            </a:xfrm>
          </p:grpSpPr>
          <p:sp>
            <p:nvSpPr>
              <p:cNvPr id="20" name="弧形 19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1" name="橢圓 20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2" name="群組 21"/>
            <p:cNvGrpSpPr/>
            <p:nvPr/>
          </p:nvGrpSpPr>
          <p:grpSpPr>
            <a:xfrm>
              <a:off x="0" y="1492892"/>
              <a:ext cx="1270680" cy="782865"/>
              <a:chOff x="-4561" y="142852"/>
              <a:chExt cx="1270680" cy="782865"/>
            </a:xfrm>
          </p:grpSpPr>
          <p:sp>
            <p:nvSpPr>
              <p:cNvPr id="23" name="弧形 2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4" name="橢圓 2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5" name="群組 24"/>
            <p:cNvGrpSpPr/>
            <p:nvPr/>
          </p:nvGrpSpPr>
          <p:grpSpPr>
            <a:xfrm>
              <a:off x="0" y="2167912"/>
              <a:ext cx="1270680" cy="782865"/>
              <a:chOff x="-4561" y="142852"/>
              <a:chExt cx="1270680" cy="782865"/>
            </a:xfrm>
          </p:grpSpPr>
          <p:sp>
            <p:nvSpPr>
              <p:cNvPr id="26" name="弧形 25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7" name="橢圓 26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8" name="群組 27"/>
            <p:cNvGrpSpPr/>
            <p:nvPr/>
          </p:nvGrpSpPr>
          <p:grpSpPr>
            <a:xfrm>
              <a:off x="0" y="2842932"/>
              <a:ext cx="1270680" cy="782865"/>
              <a:chOff x="-4561" y="142852"/>
              <a:chExt cx="1270680" cy="782865"/>
            </a:xfrm>
          </p:grpSpPr>
          <p:sp>
            <p:nvSpPr>
              <p:cNvPr id="29" name="弧形 2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0" name="橢圓 2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1" name="群組 30"/>
            <p:cNvGrpSpPr/>
            <p:nvPr/>
          </p:nvGrpSpPr>
          <p:grpSpPr>
            <a:xfrm>
              <a:off x="0" y="3517952"/>
              <a:ext cx="1270680" cy="782865"/>
              <a:chOff x="-4561" y="142852"/>
              <a:chExt cx="1270680" cy="782865"/>
            </a:xfrm>
          </p:grpSpPr>
          <p:sp>
            <p:nvSpPr>
              <p:cNvPr id="32" name="弧形 31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3" name="橢圓 32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4" name="群組 33"/>
            <p:cNvGrpSpPr/>
            <p:nvPr/>
          </p:nvGrpSpPr>
          <p:grpSpPr>
            <a:xfrm>
              <a:off x="0" y="4192972"/>
              <a:ext cx="1270680" cy="782865"/>
              <a:chOff x="-4561" y="142852"/>
              <a:chExt cx="1270680" cy="782865"/>
            </a:xfrm>
          </p:grpSpPr>
          <p:sp>
            <p:nvSpPr>
              <p:cNvPr id="35" name="弧形 34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6" name="橢圓 3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7" name="群組 36"/>
            <p:cNvGrpSpPr/>
            <p:nvPr/>
          </p:nvGrpSpPr>
          <p:grpSpPr>
            <a:xfrm>
              <a:off x="0" y="4867992"/>
              <a:ext cx="1270680" cy="782865"/>
              <a:chOff x="-4561" y="142852"/>
              <a:chExt cx="1270680" cy="782865"/>
            </a:xfrm>
          </p:grpSpPr>
          <p:sp>
            <p:nvSpPr>
              <p:cNvPr id="38" name="弧形 37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9" name="橢圓 38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40" name="群組 39"/>
            <p:cNvGrpSpPr/>
            <p:nvPr/>
          </p:nvGrpSpPr>
          <p:grpSpPr>
            <a:xfrm>
              <a:off x="0" y="5543012"/>
              <a:ext cx="1270680" cy="782865"/>
              <a:chOff x="-4561" y="142852"/>
              <a:chExt cx="1270680" cy="782865"/>
            </a:xfrm>
          </p:grpSpPr>
          <p:sp>
            <p:nvSpPr>
              <p:cNvPr id="41" name="弧形 4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橢圓 4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43" name="群組 42"/>
            <p:cNvGrpSpPr/>
            <p:nvPr/>
          </p:nvGrpSpPr>
          <p:grpSpPr>
            <a:xfrm>
              <a:off x="0" y="6218035"/>
              <a:ext cx="1270680" cy="782865"/>
              <a:chOff x="-4561" y="142852"/>
              <a:chExt cx="1270680" cy="782865"/>
            </a:xfrm>
          </p:grpSpPr>
          <p:sp>
            <p:nvSpPr>
              <p:cNvPr id="44" name="弧形 43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5" name="橢圓 44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54" name="群組 53"/>
          <p:cNvGrpSpPr/>
          <p:nvPr/>
        </p:nvGrpSpPr>
        <p:grpSpPr>
          <a:xfrm>
            <a:off x="8072462" y="1643050"/>
            <a:ext cx="571504" cy="2000264"/>
            <a:chOff x="8072462" y="1643050"/>
            <a:chExt cx="571504" cy="2000264"/>
          </a:xfrm>
        </p:grpSpPr>
        <p:sp>
          <p:nvSpPr>
            <p:cNvPr id="50" name="矩形 49"/>
            <p:cNvSpPr/>
            <p:nvPr/>
          </p:nvSpPr>
          <p:spPr>
            <a:xfrm>
              <a:off x="8286776" y="3286124"/>
              <a:ext cx="357190" cy="35719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1" name="矩形 50"/>
            <p:cNvSpPr/>
            <p:nvPr/>
          </p:nvSpPr>
          <p:spPr>
            <a:xfrm>
              <a:off x="8072462" y="3000372"/>
              <a:ext cx="357190" cy="285752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8215338" y="2500306"/>
              <a:ext cx="428628" cy="500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8072462" y="2143116"/>
              <a:ext cx="357190" cy="35719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矩形 52"/>
            <p:cNvSpPr/>
            <p:nvPr/>
          </p:nvSpPr>
          <p:spPr>
            <a:xfrm>
              <a:off x="8215338" y="1643050"/>
              <a:ext cx="285752" cy="500066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9" name="群組 78"/>
          <p:cNvGrpSpPr/>
          <p:nvPr/>
        </p:nvGrpSpPr>
        <p:grpSpPr>
          <a:xfrm>
            <a:off x="904111" y="3773328"/>
            <a:ext cx="7550509" cy="360440"/>
            <a:chOff x="904111" y="3773328"/>
            <a:chExt cx="7550509" cy="360440"/>
          </a:xfrm>
        </p:grpSpPr>
        <p:sp>
          <p:nvSpPr>
            <p:cNvPr id="59" name="五角星形 58"/>
            <p:cNvSpPr/>
            <p:nvPr/>
          </p:nvSpPr>
          <p:spPr>
            <a:xfrm rot="20227742">
              <a:off x="904111" y="3889900"/>
              <a:ext cx="227943" cy="227943"/>
            </a:xfrm>
            <a:prstGeom prst="star5">
              <a:avLst>
                <a:gd name="adj" fmla="val 26223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0" name="五角星形 59"/>
            <p:cNvSpPr/>
            <p:nvPr/>
          </p:nvSpPr>
          <p:spPr>
            <a:xfrm>
              <a:off x="1285852" y="3786190"/>
              <a:ext cx="310720" cy="310720"/>
            </a:xfrm>
            <a:prstGeom prst="star5">
              <a:avLst>
                <a:gd name="adj" fmla="val 26223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1" name="五角星形 60"/>
            <p:cNvSpPr/>
            <p:nvPr/>
          </p:nvSpPr>
          <p:spPr>
            <a:xfrm rot="18823672">
              <a:off x="1755409" y="3898557"/>
              <a:ext cx="143657" cy="143657"/>
            </a:xfrm>
            <a:prstGeom prst="star5">
              <a:avLst>
                <a:gd name="adj" fmla="val 26223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2" name="五角星形 61"/>
            <p:cNvSpPr/>
            <p:nvPr/>
          </p:nvSpPr>
          <p:spPr>
            <a:xfrm rot="20227742">
              <a:off x="2321320" y="3892963"/>
              <a:ext cx="227943" cy="227943"/>
            </a:xfrm>
            <a:prstGeom prst="star5">
              <a:avLst>
                <a:gd name="adj" fmla="val 26223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3" name="五角星形 62"/>
            <p:cNvSpPr/>
            <p:nvPr/>
          </p:nvSpPr>
          <p:spPr>
            <a:xfrm rot="1027345">
              <a:off x="2823180" y="3809320"/>
              <a:ext cx="296930" cy="296930"/>
            </a:xfrm>
            <a:prstGeom prst="star5">
              <a:avLst>
                <a:gd name="adj" fmla="val 26223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4" name="五角星形 63"/>
            <p:cNvSpPr/>
            <p:nvPr/>
          </p:nvSpPr>
          <p:spPr>
            <a:xfrm rot="18823672">
              <a:off x="1994111" y="3814656"/>
              <a:ext cx="213173" cy="213173"/>
            </a:xfrm>
            <a:prstGeom prst="star5">
              <a:avLst>
                <a:gd name="adj" fmla="val 26223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5" name="五角星形 64"/>
            <p:cNvSpPr/>
            <p:nvPr/>
          </p:nvSpPr>
          <p:spPr>
            <a:xfrm rot="20227742">
              <a:off x="3333004" y="3877038"/>
              <a:ext cx="227943" cy="227943"/>
            </a:xfrm>
            <a:prstGeom prst="star5">
              <a:avLst>
                <a:gd name="adj" fmla="val 26223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6" name="五角星形 65"/>
            <p:cNvSpPr/>
            <p:nvPr/>
          </p:nvSpPr>
          <p:spPr>
            <a:xfrm>
              <a:off x="3714745" y="3773328"/>
              <a:ext cx="310720" cy="310720"/>
            </a:xfrm>
            <a:prstGeom prst="star5">
              <a:avLst>
                <a:gd name="adj" fmla="val 26223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7" name="五角星形 66"/>
            <p:cNvSpPr/>
            <p:nvPr/>
          </p:nvSpPr>
          <p:spPr>
            <a:xfrm rot="18823672">
              <a:off x="4184302" y="3885695"/>
              <a:ext cx="143657" cy="143657"/>
            </a:xfrm>
            <a:prstGeom prst="star5">
              <a:avLst>
                <a:gd name="adj" fmla="val 26223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8" name="五角星形 67"/>
            <p:cNvSpPr/>
            <p:nvPr/>
          </p:nvSpPr>
          <p:spPr>
            <a:xfrm rot="20227742">
              <a:off x="4750213" y="3880101"/>
              <a:ext cx="227943" cy="227943"/>
            </a:xfrm>
            <a:prstGeom prst="star5">
              <a:avLst>
                <a:gd name="adj" fmla="val 26223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9" name="五角星形 68"/>
            <p:cNvSpPr/>
            <p:nvPr/>
          </p:nvSpPr>
          <p:spPr>
            <a:xfrm rot="1027345">
              <a:off x="5252073" y="3796458"/>
              <a:ext cx="296930" cy="296930"/>
            </a:xfrm>
            <a:prstGeom prst="star5">
              <a:avLst>
                <a:gd name="adj" fmla="val 26223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0" name="五角星形 69"/>
            <p:cNvSpPr/>
            <p:nvPr/>
          </p:nvSpPr>
          <p:spPr>
            <a:xfrm rot="18823672">
              <a:off x="4423004" y="3801794"/>
              <a:ext cx="213173" cy="213173"/>
            </a:xfrm>
            <a:prstGeom prst="star5">
              <a:avLst>
                <a:gd name="adj" fmla="val 26223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2" name="五角星形 71"/>
            <p:cNvSpPr/>
            <p:nvPr/>
          </p:nvSpPr>
          <p:spPr>
            <a:xfrm>
              <a:off x="5715007" y="3786190"/>
              <a:ext cx="214315" cy="214315"/>
            </a:xfrm>
            <a:prstGeom prst="star5">
              <a:avLst>
                <a:gd name="adj" fmla="val 26223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3" name="五角星形 72"/>
            <p:cNvSpPr/>
            <p:nvPr/>
          </p:nvSpPr>
          <p:spPr>
            <a:xfrm rot="18823672">
              <a:off x="6184564" y="3911419"/>
              <a:ext cx="143657" cy="143657"/>
            </a:xfrm>
            <a:prstGeom prst="star5">
              <a:avLst>
                <a:gd name="adj" fmla="val 26223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4" name="五角星形 73"/>
            <p:cNvSpPr/>
            <p:nvPr/>
          </p:nvSpPr>
          <p:spPr>
            <a:xfrm rot="20227742">
              <a:off x="6750475" y="3905825"/>
              <a:ext cx="227943" cy="227943"/>
            </a:xfrm>
            <a:prstGeom prst="star5">
              <a:avLst>
                <a:gd name="adj" fmla="val 26223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5" name="五角星形 74"/>
            <p:cNvSpPr/>
            <p:nvPr/>
          </p:nvSpPr>
          <p:spPr>
            <a:xfrm rot="1027345">
              <a:off x="7252335" y="3822182"/>
              <a:ext cx="296930" cy="296930"/>
            </a:xfrm>
            <a:prstGeom prst="star5">
              <a:avLst>
                <a:gd name="adj" fmla="val 26223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6" name="五角星形 75"/>
            <p:cNvSpPr/>
            <p:nvPr/>
          </p:nvSpPr>
          <p:spPr>
            <a:xfrm rot="18823672">
              <a:off x="6423266" y="3827518"/>
              <a:ext cx="213173" cy="213173"/>
            </a:xfrm>
            <a:prstGeom prst="star5">
              <a:avLst>
                <a:gd name="adj" fmla="val 26223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7" name="五角星形 76"/>
            <p:cNvSpPr/>
            <p:nvPr/>
          </p:nvSpPr>
          <p:spPr>
            <a:xfrm rot="20227742">
              <a:off x="7762159" y="3889900"/>
              <a:ext cx="227943" cy="227943"/>
            </a:xfrm>
            <a:prstGeom prst="star5">
              <a:avLst>
                <a:gd name="adj" fmla="val 26223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8" name="五角星形 77"/>
            <p:cNvSpPr/>
            <p:nvPr/>
          </p:nvSpPr>
          <p:spPr>
            <a:xfrm>
              <a:off x="8143900" y="3786190"/>
              <a:ext cx="310720" cy="310720"/>
            </a:xfrm>
            <a:prstGeom prst="star5">
              <a:avLst>
                <a:gd name="adj" fmla="val 26223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8" name="圖片 7" descr="lee.png"/>
          <p:cNvPicPr>
            <a:picLocks noChangeAspect="1"/>
          </p:cNvPicPr>
          <p:nvPr/>
        </p:nvPicPr>
        <p:blipFill>
          <a:blip r:embed="rId2"/>
          <a:srcRect l="10000" r="13333" b="979"/>
          <a:stretch>
            <a:fillRect/>
          </a:stretch>
        </p:blipFill>
        <p:spPr>
          <a:xfrm>
            <a:off x="5829336" y="610070"/>
            <a:ext cx="1885936" cy="524782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0" name="內容版面配置區 3" descr="榜首贏家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5600" y="5707063"/>
            <a:ext cx="10969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橢圓 20"/>
          <p:cNvSpPr/>
          <p:nvPr/>
        </p:nvSpPr>
        <p:spPr>
          <a:xfrm>
            <a:off x="2428860" y="1571612"/>
            <a:ext cx="571504" cy="57150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" name="群組 58"/>
          <p:cNvGrpSpPr/>
          <p:nvPr/>
        </p:nvGrpSpPr>
        <p:grpSpPr>
          <a:xfrm>
            <a:off x="642910" y="214290"/>
            <a:ext cx="7215238" cy="1214446"/>
            <a:chOff x="642910" y="214290"/>
            <a:chExt cx="7215238" cy="1214446"/>
          </a:xfrm>
        </p:grpSpPr>
        <p:grpSp>
          <p:nvGrpSpPr>
            <p:cNvPr id="5" name="群組 56"/>
            <p:cNvGrpSpPr/>
            <p:nvPr/>
          </p:nvGrpSpPr>
          <p:grpSpPr>
            <a:xfrm>
              <a:off x="1357290" y="357166"/>
              <a:ext cx="6500858" cy="1000132"/>
              <a:chOff x="1785918" y="357166"/>
              <a:chExt cx="4846794" cy="1000132"/>
            </a:xfrm>
          </p:grpSpPr>
          <p:sp>
            <p:nvSpPr>
              <p:cNvPr id="12" name="圓角矩形 11"/>
              <p:cNvSpPr/>
              <p:nvPr/>
            </p:nvSpPr>
            <p:spPr>
              <a:xfrm>
                <a:off x="1785918" y="357166"/>
                <a:ext cx="4846794" cy="1000132"/>
              </a:xfrm>
              <a:prstGeom prst="roundRect">
                <a:avLst/>
              </a:prstGeom>
              <a:solidFill>
                <a:schemeClr val="tx1"/>
              </a:solidFill>
              <a:ln w="88900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圓角矩形 12"/>
              <p:cNvSpPr/>
              <p:nvPr/>
            </p:nvSpPr>
            <p:spPr>
              <a:xfrm>
                <a:off x="2009756" y="428604"/>
                <a:ext cx="4562508" cy="834542"/>
              </a:xfrm>
              <a:prstGeom prst="roundRect">
                <a:avLst/>
              </a:prstGeom>
              <a:noFill/>
              <a:ln w="38100" cmpd="sng">
                <a:solidFill>
                  <a:schemeClr val="accent6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" name="群組 54"/>
            <p:cNvGrpSpPr/>
            <p:nvPr/>
          </p:nvGrpSpPr>
          <p:grpSpPr>
            <a:xfrm>
              <a:off x="642910" y="214290"/>
              <a:ext cx="1214446" cy="1214446"/>
              <a:chOff x="1071538" y="214290"/>
              <a:chExt cx="1214446" cy="1214446"/>
            </a:xfrm>
          </p:grpSpPr>
          <p:sp>
            <p:nvSpPr>
              <p:cNvPr id="7" name="橢圓 6"/>
              <p:cNvSpPr/>
              <p:nvPr/>
            </p:nvSpPr>
            <p:spPr>
              <a:xfrm>
                <a:off x="1071538" y="214290"/>
                <a:ext cx="1214446" cy="121444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五角星形 7"/>
              <p:cNvSpPr/>
              <p:nvPr/>
            </p:nvSpPr>
            <p:spPr>
              <a:xfrm rot="20583996">
                <a:off x="1344285" y="344161"/>
                <a:ext cx="471414" cy="471414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五角星形 8"/>
              <p:cNvSpPr/>
              <p:nvPr/>
            </p:nvSpPr>
            <p:spPr>
              <a:xfrm rot="1239366">
                <a:off x="1830546" y="732200"/>
                <a:ext cx="210729" cy="210729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五角星形 9"/>
              <p:cNvSpPr/>
              <p:nvPr/>
            </p:nvSpPr>
            <p:spPr>
              <a:xfrm rot="19665909">
                <a:off x="1448405" y="908937"/>
                <a:ext cx="316840" cy="316840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橢圓 10"/>
              <p:cNvSpPr/>
              <p:nvPr/>
            </p:nvSpPr>
            <p:spPr>
              <a:xfrm>
                <a:off x="1133452" y="276204"/>
                <a:ext cx="1081094" cy="1081094"/>
              </a:xfrm>
              <a:prstGeom prst="ellipse">
                <a:avLst/>
              </a:prstGeom>
              <a:noFill/>
              <a:ln>
                <a:solidFill>
                  <a:srgbClr val="FFFF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14" name="標題 1"/>
          <p:cNvSpPr txBox="1">
            <a:spLocks/>
          </p:cNvSpPr>
          <p:nvPr/>
        </p:nvSpPr>
        <p:spPr>
          <a:xfrm>
            <a:off x="2643174" y="428604"/>
            <a:ext cx="4857784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關鍵字學習法</a:t>
            </a:r>
            <a:endParaRPr kumimoji="0" lang="zh-TW" altLang="en-US" sz="5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857224" y="1607327"/>
            <a:ext cx="526553" cy="500067"/>
            <a:chOff x="991211" y="1656247"/>
            <a:chExt cx="526553" cy="500067"/>
          </a:xfrm>
        </p:grpSpPr>
        <p:sp>
          <p:nvSpPr>
            <p:cNvPr id="16" name="矩形 15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等腰三角形 16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714348" y="2529474"/>
            <a:ext cx="3500462" cy="2542600"/>
            <a:chOff x="714348" y="2529474"/>
            <a:chExt cx="3500462" cy="2542600"/>
          </a:xfrm>
        </p:grpSpPr>
        <p:pic>
          <p:nvPicPr>
            <p:cNvPr id="29" name="圖片 28" descr="神秘人.png"/>
            <p:cNvPicPr>
              <a:picLocks noChangeAspect="1"/>
            </p:cNvPicPr>
            <p:nvPr/>
          </p:nvPicPr>
          <p:blipFill>
            <a:blip r:embed="rId2" cstate="print"/>
            <a:srcRect t="12716" r="17554"/>
            <a:stretch>
              <a:fillRect/>
            </a:stretch>
          </p:blipFill>
          <p:spPr>
            <a:xfrm>
              <a:off x="714348" y="3601044"/>
              <a:ext cx="928694" cy="1471030"/>
            </a:xfrm>
            <a:prstGeom prst="rect">
              <a:avLst/>
            </a:prstGeom>
          </p:spPr>
        </p:pic>
        <p:sp>
          <p:nvSpPr>
            <p:cNvPr id="30" name="雲朵形 29"/>
            <p:cNvSpPr/>
            <p:nvPr/>
          </p:nvSpPr>
          <p:spPr>
            <a:xfrm>
              <a:off x="1857356" y="3243854"/>
              <a:ext cx="428628" cy="428628"/>
            </a:xfrm>
            <a:prstGeom prst="cloud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雲朵形 30"/>
            <p:cNvSpPr/>
            <p:nvPr/>
          </p:nvSpPr>
          <p:spPr>
            <a:xfrm>
              <a:off x="1500166" y="3458168"/>
              <a:ext cx="285752" cy="285752"/>
            </a:xfrm>
            <a:prstGeom prst="cloud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雲朵形 31"/>
            <p:cNvSpPr/>
            <p:nvPr/>
          </p:nvSpPr>
          <p:spPr>
            <a:xfrm>
              <a:off x="2428860" y="2529474"/>
              <a:ext cx="1785950" cy="1500198"/>
            </a:xfrm>
            <a:prstGeom prst="cloud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3" name="標題 1"/>
          <p:cNvSpPr txBox="1">
            <a:spLocks/>
          </p:cNvSpPr>
          <p:nvPr/>
        </p:nvSpPr>
        <p:spPr>
          <a:xfrm>
            <a:off x="1357290" y="1500174"/>
            <a:ext cx="6215106" cy="714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  <a:cs typeface="+mj-cs"/>
              </a:rPr>
              <a:t>秘訣  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  <a:cs typeface="+mj-cs"/>
              </a:rPr>
              <a:t>1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  <a:cs typeface="+mj-cs"/>
              </a:rPr>
              <a:t> －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標題 1"/>
          <p:cNvSpPr txBox="1">
            <a:spLocks/>
          </p:cNvSpPr>
          <p:nvPr/>
        </p:nvSpPr>
        <p:spPr>
          <a:xfrm>
            <a:off x="2714612" y="2786058"/>
            <a:ext cx="1357322" cy="10424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3600" b="1" noProof="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聯想</a:t>
            </a:r>
            <a:endParaRPr lang="en-US" altLang="zh-TW" sz="3600" b="1" noProof="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zh-TW" altLang="en-US" sz="3600" b="1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相關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7" name="直線單箭頭接點 36"/>
          <p:cNvCxnSpPr/>
          <p:nvPr/>
        </p:nvCxnSpPr>
        <p:spPr>
          <a:xfrm>
            <a:off x="4357686" y="3357561"/>
            <a:ext cx="1571636" cy="1"/>
          </a:xfrm>
          <a:prstGeom prst="straightConnector1">
            <a:avLst/>
          </a:prstGeom>
          <a:ln w="38100">
            <a:solidFill>
              <a:srgbClr val="377BCD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雲朵形 41"/>
          <p:cNvSpPr/>
          <p:nvPr/>
        </p:nvSpPr>
        <p:spPr>
          <a:xfrm>
            <a:off x="6072198" y="2571744"/>
            <a:ext cx="1785950" cy="1500198"/>
          </a:xfrm>
          <a:prstGeom prst="cloud">
            <a:avLst/>
          </a:prstGeom>
          <a:solidFill>
            <a:srgbClr val="FFFF9B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標題 1"/>
          <p:cNvSpPr txBox="1">
            <a:spLocks/>
          </p:cNvSpPr>
          <p:nvPr/>
        </p:nvSpPr>
        <p:spPr>
          <a:xfrm>
            <a:off x="6357950" y="3000380"/>
            <a:ext cx="1357322" cy="714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36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過去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5" name="標題 1"/>
          <p:cNvSpPr txBox="1">
            <a:spLocks/>
          </p:cNvSpPr>
          <p:nvPr/>
        </p:nvSpPr>
        <p:spPr>
          <a:xfrm>
            <a:off x="4643438" y="2714628"/>
            <a:ext cx="1357322" cy="714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36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連結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6" name="標題 1"/>
          <p:cNvSpPr>
            <a:spLocks noGrp="1"/>
          </p:cNvSpPr>
          <p:nvPr>
            <p:ph type="title"/>
          </p:nvPr>
        </p:nvSpPr>
        <p:spPr>
          <a:xfrm>
            <a:off x="2071670" y="4929198"/>
            <a:ext cx="6858048" cy="928694"/>
          </a:xfrm>
        </p:spPr>
        <p:txBody>
          <a:bodyPr>
            <a:noAutofit/>
          </a:bodyPr>
          <a:lstStyle/>
          <a:p>
            <a: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  <a:t>Ex. 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事件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－人物－影響</a:t>
            </a:r>
            <a: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       張騫通西域－漢武帝－絲路</a:t>
            </a:r>
            <a:endParaRPr lang="zh-TW" altLang="en-US" sz="3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7" name="圓角矩形 46"/>
          <p:cNvSpPr/>
          <p:nvPr/>
        </p:nvSpPr>
        <p:spPr>
          <a:xfrm>
            <a:off x="2000232" y="4643446"/>
            <a:ext cx="5715040" cy="1500198"/>
          </a:xfrm>
          <a:prstGeom prst="roundRect">
            <a:avLst/>
          </a:prstGeom>
          <a:noFill/>
          <a:ln w="3810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8" name="群組 47"/>
          <p:cNvGrpSpPr/>
          <p:nvPr/>
        </p:nvGrpSpPr>
        <p:grpSpPr>
          <a:xfrm flipH="1">
            <a:off x="8005553" y="-24"/>
            <a:ext cx="1138479" cy="7072362"/>
            <a:chOff x="-4561" y="-24"/>
            <a:chExt cx="1275241" cy="7072362"/>
          </a:xfrm>
        </p:grpSpPr>
        <p:sp>
          <p:nvSpPr>
            <p:cNvPr id="49" name="矩形 48"/>
            <p:cNvSpPr/>
            <p:nvPr/>
          </p:nvSpPr>
          <p:spPr>
            <a:xfrm flipH="1">
              <a:off x="214282" y="0"/>
              <a:ext cx="71438" cy="70723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438120" y="-24"/>
              <a:ext cx="276228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51" name="群組 17"/>
            <p:cNvGrpSpPr/>
            <p:nvPr/>
          </p:nvGrpSpPr>
          <p:grpSpPr>
            <a:xfrm>
              <a:off x="-4561" y="142852"/>
              <a:ext cx="1270680" cy="782865"/>
              <a:chOff x="-4561" y="142852"/>
              <a:chExt cx="1270680" cy="782865"/>
            </a:xfrm>
          </p:grpSpPr>
          <p:sp>
            <p:nvSpPr>
              <p:cNvPr id="79" name="弧形 15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0" name="橢圓 7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2" name="群組 18"/>
            <p:cNvGrpSpPr/>
            <p:nvPr/>
          </p:nvGrpSpPr>
          <p:grpSpPr>
            <a:xfrm>
              <a:off x="0" y="817872"/>
              <a:ext cx="1270680" cy="782865"/>
              <a:chOff x="-4561" y="142852"/>
              <a:chExt cx="1270680" cy="782865"/>
            </a:xfrm>
          </p:grpSpPr>
          <p:sp>
            <p:nvSpPr>
              <p:cNvPr id="77" name="弧形 76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8" name="橢圓 7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3" name="群組 21"/>
            <p:cNvGrpSpPr/>
            <p:nvPr/>
          </p:nvGrpSpPr>
          <p:grpSpPr>
            <a:xfrm>
              <a:off x="0" y="1492892"/>
              <a:ext cx="1270680" cy="782865"/>
              <a:chOff x="-4561" y="142852"/>
              <a:chExt cx="1270680" cy="782865"/>
            </a:xfrm>
          </p:grpSpPr>
          <p:sp>
            <p:nvSpPr>
              <p:cNvPr id="75" name="弧形 74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6" name="橢圓 7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4" name="群組 24"/>
            <p:cNvGrpSpPr/>
            <p:nvPr/>
          </p:nvGrpSpPr>
          <p:grpSpPr>
            <a:xfrm>
              <a:off x="0" y="2167912"/>
              <a:ext cx="1270680" cy="782865"/>
              <a:chOff x="-4561" y="142852"/>
              <a:chExt cx="1270680" cy="782865"/>
            </a:xfrm>
          </p:grpSpPr>
          <p:sp>
            <p:nvSpPr>
              <p:cNvPr id="73" name="弧形 7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4" name="橢圓 7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5" name="群組 27"/>
            <p:cNvGrpSpPr/>
            <p:nvPr/>
          </p:nvGrpSpPr>
          <p:grpSpPr>
            <a:xfrm>
              <a:off x="0" y="2842932"/>
              <a:ext cx="1270680" cy="782865"/>
              <a:chOff x="-4561" y="142852"/>
              <a:chExt cx="1270680" cy="782865"/>
            </a:xfrm>
          </p:grpSpPr>
          <p:sp>
            <p:nvSpPr>
              <p:cNvPr id="71" name="弧形 7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2" name="橢圓 7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6" name="群組 30"/>
            <p:cNvGrpSpPr/>
            <p:nvPr/>
          </p:nvGrpSpPr>
          <p:grpSpPr>
            <a:xfrm>
              <a:off x="0" y="3517952"/>
              <a:ext cx="1270680" cy="782865"/>
              <a:chOff x="-4561" y="142852"/>
              <a:chExt cx="1270680" cy="782865"/>
            </a:xfrm>
          </p:grpSpPr>
          <p:sp>
            <p:nvSpPr>
              <p:cNvPr id="69" name="弧形 6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0" name="橢圓 6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7" name="群組 33"/>
            <p:cNvGrpSpPr/>
            <p:nvPr/>
          </p:nvGrpSpPr>
          <p:grpSpPr>
            <a:xfrm>
              <a:off x="0" y="4192972"/>
              <a:ext cx="1270680" cy="782865"/>
              <a:chOff x="-4561" y="142852"/>
              <a:chExt cx="1270680" cy="782865"/>
            </a:xfrm>
          </p:grpSpPr>
          <p:sp>
            <p:nvSpPr>
              <p:cNvPr id="67" name="弧形 66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8" name="橢圓 6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8" name="群組 36"/>
            <p:cNvGrpSpPr/>
            <p:nvPr/>
          </p:nvGrpSpPr>
          <p:grpSpPr>
            <a:xfrm>
              <a:off x="0" y="4867992"/>
              <a:ext cx="1270680" cy="782865"/>
              <a:chOff x="-4561" y="142852"/>
              <a:chExt cx="1270680" cy="782865"/>
            </a:xfrm>
          </p:grpSpPr>
          <p:sp>
            <p:nvSpPr>
              <p:cNvPr id="65" name="弧形 64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6" name="橢圓 6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9" name="群組 39"/>
            <p:cNvGrpSpPr/>
            <p:nvPr/>
          </p:nvGrpSpPr>
          <p:grpSpPr>
            <a:xfrm>
              <a:off x="0" y="5543012"/>
              <a:ext cx="1270680" cy="782865"/>
              <a:chOff x="-4561" y="142852"/>
              <a:chExt cx="1270680" cy="782865"/>
            </a:xfrm>
          </p:grpSpPr>
          <p:sp>
            <p:nvSpPr>
              <p:cNvPr id="63" name="弧形 6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4" name="橢圓 6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0" name="群組 42"/>
            <p:cNvGrpSpPr/>
            <p:nvPr/>
          </p:nvGrpSpPr>
          <p:grpSpPr>
            <a:xfrm>
              <a:off x="0" y="6218035"/>
              <a:ext cx="1270680" cy="782865"/>
              <a:chOff x="-4561" y="142852"/>
              <a:chExt cx="1270680" cy="782865"/>
            </a:xfrm>
          </p:grpSpPr>
          <p:sp>
            <p:nvSpPr>
              <p:cNvPr id="61" name="弧形 6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2" name="橢圓 6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81" name="內容版面配置區 3" descr="榜首贏家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5600" y="5707063"/>
            <a:ext cx="10969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橢圓 20"/>
          <p:cNvSpPr/>
          <p:nvPr/>
        </p:nvSpPr>
        <p:spPr>
          <a:xfrm>
            <a:off x="2428860" y="1571612"/>
            <a:ext cx="571504" cy="57150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" name="群組 58"/>
          <p:cNvGrpSpPr/>
          <p:nvPr/>
        </p:nvGrpSpPr>
        <p:grpSpPr>
          <a:xfrm>
            <a:off x="642910" y="214290"/>
            <a:ext cx="7215238" cy="1214446"/>
            <a:chOff x="642910" y="214290"/>
            <a:chExt cx="7215238" cy="1214446"/>
          </a:xfrm>
        </p:grpSpPr>
        <p:grpSp>
          <p:nvGrpSpPr>
            <p:cNvPr id="3" name="群組 56"/>
            <p:cNvGrpSpPr/>
            <p:nvPr/>
          </p:nvGrpSpPr>
          <p:grpSpPr>
            <a:xfrm>
              <a:off x="1357290" y="357166"/>
              <a:ext cx="6500858" cy="1000132"/>
              <a:chOff x="1785918" y="357166"/>
              <a:chExt cx="4846794" cy="1000132"/>
            </a:xfrm>
          </p:grpSpPr>
          <p:sp>
            <p:nvSpPr>
              <p:cNvPr id="12" name="圓角矩形 11"/>
              <p:cNvSpPr/>
              <p:nvPr/>
            </p:nvSpPr>
            <p:spPr>
              <a:xfrm>
                <a:off x="1785918" y="357166"/>
                <a:ext cx="4846794" cy="1000132"/>
              </a:xfrm>
              <a:prstGeom prst="roundRect">
                <a:avLst/>
              </a:prstGeom>
              <a:solidFill>
                <a:schemeClr val="tx1"/>
              </a:solidFill>
              <a:ln w="88900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圓角矩形 12"/>
              <p:cNvSpPr/>
              <p:nvPr/>
            </p:nvSpPr>
            <p:spPr>
              <a:xfrm>
                <a:off x="2009756" y="428604"/>
                <a:ext cx="4562508" cy="834542"/>
              </a:xfrm>
              <a:prstGeom prst="roundRect">
                <a:avLst/>
              </a:prstGeom>
              <a:noFill/>
              <a:ln w="38100" cmpd="sng">
                <a:solidFill>
                  <a:schemeClr val="accent6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4" name="群組 54"/>
            <p:cNvGrpSpPr/>
            <p:nvPr/>
          </p:nvGrpSpPr>
          <p:grpSpPr>
            <a:xfrm>
              <a:off x="642910" y="214290"/>
              <a:ext cx="1214446" cy="1214446"/>
              <a:chOff x="1071538" y="214290"/>
              <a:chExt cx="1214446" cy="1214446"/>
            </a:xfrm>
          </p:grpSpPr>
          <p:sp>
            <p:nvSpPr>
              <p:cNvPr id="7" name="橢圓 6"/>
              <p:cNvSpPr/>
              <p:nvPr/>
            </p:nvSpPr>
            <p:spPr>
              <a:xfrm>
                <a:off x="1071538" y="214290"/>
                <a:ext cx="1214446" cy="121444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五角星形 7"/>
              <p:cNvSpPr/>
              <p:nvPr/>
            </p:nvSpPr>
            <p:spPr>
              <a:xfrm rot="20583996">
                <a:off x="1344285" y="344161"/>
                <a:ext cx="471414" cy="471414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五角星形 8"/>
              <p:cNvSpPr/>
              <p:nvPr/>
            </p:nvSpPr>
            <p:spPr>
              <a:xfrm rot="1239366">
                <a:off x="1830546" y="732200"/>
                <a:ext cx="210729" cy="210729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五角星形 9"/>
              <p:cNvSpPr/>
              <p:nvPr/>
            </p:nvSpPr>
            <p:spPr>
              <a:xfrm rot="19665909">
                <a:off x="1448405" y="908937"/>
                <a:ext cx="316840" cy="316840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橢圓 10"/>
              <p:cNvSpPr/>
              <p:nvPr/>
            </p:nvSpPr>
            <p:spPr>
              <a:xfrm>
                <a:off x="1133452" y="276204"/>
                <a:ext cx="1081094" cy="1081094"/>
              </a:xfrm>
              <a:prstGeom prst="ellipse">
                <a:avLst/>
              </a:prstGeom>
              <a:noFill/>
              <a:ln>
                <a:solidFill>
                  <a:srgbClr val="FFFF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14" name="標題 1"/>
          <p:cNvSpPr txBox="1">
            <a:spLocks/>
          </p:cNvSpPr>
          <p:nvPr/>
        </p:nvSpPr>
        <p:spPr>
          <a:xfrm>
            <a:off x="2643174" y="428604"/>
            <a:ext cx="4857784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關鍵字學習法</a:t>
            </a:r>
            <a:endParaRPr kumimoji="0" lang="zh-TW" altLang="en-US" sz="5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grpSp>
        <p:nvGrpSpPr>
          <p:cNvPr id="5" name="群組 14"/>
          <p:cNvGrpSpPr/>
          <p:nvPr/>
        </p:nvGrpSpPr>
        <p:grpSpPr>
          <a:xfrm>
            <a:off x="857224" y="1607327"/>
            <a:ext cx="526553" cy="500067"/>
            <a:chOff x="991211" y="1656247"/>
            <a:chExt cx="526553" cy="500067"/>
          </a:xfrm>
        </p:grpSpPr>
        <p:sp>
          <p:nvSpPr>
            <p:cNvPr id="16" name="矩形 15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等腰三角形 16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3" name="標題 1"/>
          <p:cNvSpPr txBox="1">
            <a:spLocks/>
          </p:cNvSpPr>
          <p:nvPr/>
        </p:nvSpPr>
        <p:spPr>
          <a:xfrm>
            <a:off x="1357290" y="1500174"/>
            <a:ext cx="6215106" cy="714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  <a:cs typeface="+mj-cs"/>
              </a:rPr>
              <a:t>秘訣  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  <a:cs typeface="+mj-cs"/>
              </a:rPr>
              <a:t>2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  <a:cs typeface="+mj-cs"/>
              </a:rPr>
              <a:t> －</a:t>
            </a:r>
            <a:r>
              <a:rPr lang="zh-TW" altLang="en-US" sz="36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簡短精準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6" name="標題 1"/>
          <p:cNvSpPr>
            <a:spLocks noGrp="1"/>
          </p:cNvSpPr>
          <p:nvPr>
            <p:ph type="title"/>
          </p:nvPr>
        </p:nvSpPr>
        <p:spPr>
          <a:xfrm>
            <a:off x="928662" y="2643182"/>
            <a:ext cx="6858048" cy="571504"/>
          </a:xfrm>
        </p:spPr>
        <p:txBody>
          <a:bodyPr>
            <a:noAutofit/>
          </a:bodyPr>
          <a:lstStyle/>
          <a:p>
            <a: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  <a:t>Ex. 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麥當勞雞塊沾醬廣告標語</a:t>
            </a:r>
            <a: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       </a:t>
            </a:r>
            <a:endParaRPr lang="zh-TW" altLang="en-US" sz="3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7" name="圓角矩形 46"/>
          <p:cNvSpPr/>
          <p:nvPr/>
        </p:nvSpPr>
        <p:spPr>
          <a:xfrm>
            <a:off x="857224" y="2357430"/>
            <a:ext cx="5143536" cy="1000132"/>
          </a:xfrm>
          <a:prstGeom prst="roundRect">
            <a:avLst/>
          </a:prstGeom>
          <a:noFill/>
          <a:ln w="3810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5" name="圖片 34" descr="紅綠燈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4572008"/>
            <a:ext cx="2624333" cy="1037846"/>
          </a:xfrm>
          <a:prstGeom prst="rect">
            <a:avLst/>
          </a:prstGeom>
        </p:spPr>
      </p:pic>
      <p:pic>
        <p:nvPicPr>
          <p:cNvPr id="36" name="圖片 35" descr="麥當勞雞塊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6" y="3714752"/>
            <a:ext cx="2670054" cy="2061976"/>
          </a:xfrm>
          <a:prstGeom prst="rect">
            <a:avLst/>
          </a:prstGeom>
        </p:spPr>
      </p:pic>
      <p:grpSp>
        <p:nvGrpSpPr>
          <p:cNvPr id="54" name="群組 53"/>
          <p:cNvGrpSpPr/>
          <p:nvPr/>
        </p:nvGrpSpPr>
        <p:grpSpPr>
          <a:xfrm>
            <a:off x="1857356" y="3643314"/>
            <a:ext cx="4071966" cy="2857520"/>
            <a:chOff x="2357422" y="3643314"/>
            <a:chExt cx="4071966" cy="2857520"/>
          </a:xfrm>
        </p:grpSpPr>
        <p:pic>
          <p:nvPicPr>
            <p:cNvPr id="34" name="圖片 33" descr="醬料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43174" y="4000504"/>
              <a:ext cx="2910007" cy="1875668"/>
            </a:xfrm>
            <a:prstGeom prst="rect">
              <a:avLst/>
            </a:prstGeom>
          </p:spPr>
        </p:pic>
        <p:grpSp>
          <p:nvGrpSpPr>
            <p:cNvPr id="51" name="群組 50"/>
            <p:cNvGrpSpPr/>
            <p:nvPr/>
          </p:nvGrpSpPr>
          <p:grpSpPr>
            <a:xfrm>
              <a:off x="3214678" y="3643314"/>
              <a:ext cx="1214446" cy="785818"/>
              <a:chOff x="3214678" y="3643314"/>
              <a:chExt cx="1214446" cy="785818"/>
            </a:xfrm>
          </p:grpSpPr>
          <p:cxnSp>
            <p:nvCxnSpPr>
              <p:cNvPr id="39" name="直線單箭頭接點 38"/>
              <p:cNvCxnSpPr/>
              <p:nvPr/>
            </p:nvCxnSpPr>
            <p:spPr>
              <a:xfrm rot="5400000" flipH="1" flipV="1">
                <a:off x="3572662" y="4214024"/>
                <a:ext cx="428628" cy="1588"/>
              </a:xfrm>
              <a:prstGeom prst="straightConnector1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標題 1"/>
              <p:cNvSpPr txBox="1">
                <a:spLocks/>
              </p:cNvSpPr>
              <p:nvPr/>
            </p:nvSpPr>
            <p:spPr>
              <a:xfrm>
                <a:off x="3214678" y="3643314"/>
                <a:ext cx="1214446" cy="50006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400" b="1" i="0" u="none" strike="noStrike" kern="1200" cap="all" spc="0" normalizeH="0" baseline="0" noProof="0" dirty="0" smtClean="0">
                    <a:ln>
                      <a:noFill/>
                    </a:ln>
                    <a:solidFill>
                      <a:schemeClr val="tx2">
                        <a:lumMod val="75000"/>
                      </a:schemeClr>
                    </a:solidFill>
                    <a:effectLst/>
                    <a:uLnTx/>
                    <a:uFillTx/>
                    <a:latin typeface="微軟正黑體" pitchFamily="34" charset="-120"/>
                    <a:ea typeface="微軟正黑體" pitchFamily="34" charset="-120"/>
                    <a:cs typeface="+mj-cs"/>
                  </a:rPr>
                  <a:t>番茄醬 </a:t>
                </a:r>
                <a:endParaRPr kumimoji="0" lang="zh-TW" altLang="en-US" sz="2400" b="1" i="0" u="none" strike="noStrike" kern="1200" cap="all" spc="0" normalizeH="0" baseline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j-cs"/>
                </a:endParaRPr>
              </a:p>
            </p:txBody>
          </p:sp>
        </p:grpSp>
        <p:grpSp>
          <p:nvGrpSpPr>
            <p:cNvPr id="52" name="群組 51"/>
            <p:cNvGrpSpPr/>
            <p:nvPr/>
          </p:nvGrpSpPr>
          <p:grpSpPr>
            <a:xfrm>
              <a:off x="2357422" y="5787248"/>
              <a:ext cx="1857388" cy="713586"/>
              <a:chOff x="2357422" y="5787248"/>
              <a:chExt cx="1857388" cy="713586"/>
            </a:xfrm>
          </p:grpSpPr>
          <p:sp>
            <p:nvSpPr>
              <p:cNvPr id="41" name="標題 1"/>
              <p:cNvSpPr txBox="1">
                <a:spLocks/>
              </p:cNvSpPr>
              <p:nvPr/>
            </p:nvSpPr>
            <p:spPr>
              <a:xfrm>
                <a:off x="2357422" y="6000768"/>
                <a:ext cx="1857388" cy="50006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sz="2400" b="1" cap="all" dirty="0" smtClean="0">
                    <a:solidFill>
                      <a:schemeClr val="tx2">
                        <a:lumMod val="75000"/>
                      </a:schemeClr>
                    </a:solidFill>
                    <a:latin typeface="微軟正黑體" pitchFamily="34" charset="-120"/>
                    <a:ea typeface="微軟正黑體" pitchFamily="34" charset="-120"/>
                    <a:cs typeface="+mj-cs"/>
                  </a:rPr>
                  <a:t>蜂蜜芥末</a:t>
                </a:r>
                <a:r>
                  <a:rPr kumimoji="0" lang="zh-TW" altLang="en-US" sz="2400" b="1" i="0" u="none" strike="noStrike" kern="1200" cap="all" spc="0" normalizeH="0" baseline="0" noProof="0" dirty="0" smtClean="0">
                    <a:ln>
                      <a:noFill/>
                    </a:ln>
                    <a:solidFill>
                      <a:schemeClr val="tx2">
                        <a:lumMod val="75000"/>
                      </a:schemeClr>
                    </a:solidFill>
                    <a:effectLst/>
                    <a:uLnTx/>
                    <a:uFillTx/>
                    <a:latin typeface="微軟正黑體" pitchFamily="34" charset="-120"/>
                    <a:ea typeface="微軟正黑體" pitchFamily="34" charset="-120"/>
                    <a:cs typeface="+mj-cs"/>
                  </a:rPr>
                  <a:t>醬 </a:t>
                </a:r>
                <a:endParaRPr kumimoji="0" lang="zh-TW" altLang="en-US" sz="2400" b="1" i="0" u="none" strike="noStrike" kern="1200" cap="all" spc="0" normalizeH="0" baseline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j-cs"/>
                </a:endParaRPr>
              </a:p>
            </p:txBody>
          </p:sp>
          <p:cxnSp>
            <p:nvCxnSpPr>
              <p:cNvPr id="44" name="直線單箭頭接點 43"/>
              <p:cNvCxnSpPr/>
              <p:nvPr/>
            </p:nvCxnSpPr>
            <p:spPr>
              <a:xfrm rot="5400000">
                <a:off x="2928926" y="5929330"/>
                <a:ext cx="285752" cy="1588"/>
              </a:xfrm>
              <a:prstGeom prst="straightConnector1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群組 52"/>
            <p:cNvGrpSpPr/>
            <p:nvPr/>
          </p:nvGrpSpPr>
          <p:grpSpPr>
            <a:xfrm>
              <a:off x="4572000" y="5357826"/>
              <a:ext cx="1857388" cy="714380"/>
              <a:chOff x="4572000" y="5357826"/>
              <a:chExt cx="1857388" cy="714380"/>
            </a:xfrm>
          </p:grpSpPr>
          <p:sp>
            <p:nvSpPr>
              <p:cNvPr id="49" name="標題 1"/>
              <p:cNvSpPr txBox="1">
                <a:spLocks/>
              </p:cNvSpPr>
              <p:nvPr/>
            </p:nvSpPr>
            <p:spPr>
              <a:xfrm>
                <a:off x="4572000" y="5572140"/>
                <a:ext cx="1857388" cy="50006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400" b="1" i="0" u="none" strike="noStrike" kern="1200" cap="all" spc="0" normalizeH="0" baseline="0" noProof="0" dirty="0" smtClean="0">
                    <a:ln>
                      <a:noFill/>
                    </a:ln>
                    <a:solidFill>
                      <a:schemeClr val="tx2">
                        <a:lumMod val="75000"/>
                      </a:schemeClr>
                    </a:solidFill>
                    <a:effectLst/>
                    <a:uLnTx/>
                    <a:uFillTx/>
                    <a:latin typeface="微軟正黑體" pitchFamily="34" charset="-120"/>
                    <a:ea typeface="微軟正黑體" pitchFamily="34" charset="-120"/>
                    <a:cs typeface="+mj-cs"/>
                  </a:rPr>
                  <a:t>泰式酸辣醬 </a:t>
                </a:r>
                <a:endParaRPr kumimoji="0" lang="zh-TW" altLang="en-US" sz="2400" b="1" i="0" u="none" strike="noStrike" kern="1200" cap="all" spc="0" normalizeH="0" baseline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j-cs"/>
                </a:endParaRPr>
              </a:p>
            </p:txBody>
          </p:sp>
          <p:cxnSp>
            <p:nvCxnSpPr>
              <p:cNvPr id="50" name="直線單箭頭接點 49"/>
              <p:cNvCxnSpPr/>
              <p:nvPr/>
            </p:nvCxnSpPr>
            <p:spPr>
              <a:xfrm rot="5400000">
                <a:off x="5144298" y="5499908"/>
                <a:ext cx="285752" cy="1588"/>
              </a:xfrm>
              <a:prstGeom prst="straightConnector1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向右箭號 54"/>
          <p:cNvSpPr/>
          <p:nvPr/>
        </p:nvSpPr>
        <p:spPr>
          <a:xfrm>
            <a:off x="5072066" y="4429132"/>
            <a:ext cx="571504" cy="571504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4" name="群組 93"/>
          <p:cNvGrpSpPr/>
          <p:nvPr/>
        </p:nvGrpSpPr>
        <p:grpSpPr>
          <a:xfrm>
            <a:off x="5572132" y="3500438"/>
            <a:ext cx="2928958" cy="1143008"/>
            <a:chOff x="5572132" y="3500438"/>
            <a:chExt cx="2928958" cy="1143008"/>
          </a:xfrm>
        </p:grpSpPr>
        <p:sp>
          <p:nvSpPr>
            <p:cNvPr id="56" name="標題 1"/>
            <p:cNvSpPr txBox="1">
              <a:spLocks/>
            </p:cNvSpPr>
            <p:nvPr/>
          </p:nvSpPr>
          <p:spPr>
            <a:xfrm>
              <a:off x="5572132" y="3857628"/>
              <a:ext cx="1500198" cy="57150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000" b="1" i="0" u="none" strike="noStrike" kern="1200" cap="all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j-cs"/>
                </a:rPr>
                <a:t>黃綠紅  </a:t>
              </a:r>
              <a:endParaRPr kumimoji="0" lang="zh-TW" altLang="en-US" sz="30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endParaRPr>
            </a:p>
          </p:txBody>
        </p:sp>
        <p:sp>
          <p:nvSpPr>
            <p:cNvPr id="58" name="左中括弧 57"/>
            <p:cNvSpPr/>
            <p:nvPr/>
          </p:nvSpPr>
          <p:spPr>
            <a:xfrm>
              <a:off x="6858016" y="3857628"/>
              <a:ext cx="142876" cy="500066"/>
            </a:xfrm>
            <a:prstGeom prst="lef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9" name="標題 1"/>
            <p:cNvSpPr txBox="1">
              <a:spLocks/>
            </p:cNvSpPr>
            <p:nvPr/>
          </p:nvSpPr>
          <p:spPr>
            <a:xfrm>
              <a:off x="7000892" y="3500438"/>
              <a:ext cx="1500198" cy="57150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000" b="1" i="0" u="none" strike="noStrike" kern="1200" cap="all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j-cs"/>
                </a:rPr>
                <a:t>王力宏  </a:t>
              </a:r>
              <a:endParaRPr kumimoji="0" lang="zh-TW" altLang="en-US" sz="30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endParaRPr>
            </a:p>
          </p:txBody>
        </p:sp>
        <p:sp>
          <p:nvSpPr>
            <p:cNvPr id="60" name="標題 1"/>
            <p:cNvSpPr txBox="1">
              <a:spLocks/>
            </p:cNvSpPr>
            <p:nvPr/>
          </p:nvSpPr>
          <p:spPr>
            <a:xfrm>
              <a:off x="7000892" y="4071942"/>
              <a:ext cx="1500198" cy="57150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000" b="1" i="0" u="none" strike="noStrike" kern="1200" cap="all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j-cs"/>
                </a:rPr>
                <a:t>紅綠燈  </a:t>
              </a:r>
              <a:endParaRPr kumimoji="0" lang="zh-TW" altLang="en-US" sz="30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endParaRPr>
            </a:p>
          </p:txBody>
        </p:sp>
      </p:grpSp>
      <p:grpSp>
        <p:nvGrpSpPr>
          <p:cNvPr id="61" name="群組 60"/>
          <p:cNvGrpSpPr/>
          <p:nvPr/>
        </p:nvGrpSpPr>
        <p:grpSpPr>
          <a:xfrm flipH="1">
            <a:off x="8005553" y="-24"/>
            <a:ext cx="1138479" cy="7072362"/>
            <a:chOff x="-4561" y="-24"/>
            <a:chExt cx="1275241" cy="7072362"/>
          </a:xfrm>
        </p:grpSpPr>
        <p:sp>
          <p:nvSpPr>
            <p:cNvPr id="62" name="矩形 61"/>
            <p:cNvSpPr/>
            <p:nvPr/>
          </p:nvSpPr>
          <p:spPr>
            <a:xfrm flipH="1">
              <a:off x="214282" y="0"/>
              <a:ext cx="71438" cy="70723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438120" y="-24"/>
              <a:ext cx="276228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4" name="群組 17"/>
            <p:cNvGrpSpPr/>
            <p:nvPr/>
          </p:nvGrpSpPr>
          <p:grpSpPr>
            <a:xfrm>
              <a:off x="-4561" y="142852"/>
              <a:ext cx="1270680" cy="782865"/>
              <a:chOff x="-4561" y="142852"/>
              <a:chExt cx="1270680" cy="782865"/>
            </a:xfrm>
          </p:grpSpPr>
          <p:sp>
            <p:nvSpPr>
              <p:cNvPr id="92" name="弧形 15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3" name="橢圓 92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5" name="群組 18"/>
            <p:cNvGrpSpPr/>
            <p:nvPr/>
          </p:nvGrpSpPr>
          <p:grpSpPr>
            <a:xfrm>
              <a:off x="0" y="817872"/>
              <a:ext cx="1270680" cy="782865"/>
              <a:chOff x="-4561" y="142852"/>
              <a:chExt cx="1270680" cy="782865"/>
            </a:xfrm>
          </p:grpSpPr>
          <p:sp>
            <p:nvSpPr>
              <p:cNvPr id="90" name="弧形 89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1" name="橢圓 90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6" name="群組 21"/>
            <p:cNvGrpSpPr/>
            <p:nvPr/>
          </p:nvGrpSpPr>
          <p:grpSpPr>
            <a:xfrm>
              <a:off x="0" y="1492892"/>
              <a:ext cx="1270680" cy="782865"/>
              <a:chOff x="-4561" y="142852"/>
              <a:chExt cx="1270680" cy="782865"/>
            </a:xfrm>
          </p:grpSpPr>
          <p:sp>
            <p:nvSpPr>
              <p:cNvPr id="88" name="弧形 87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9" name="橢圓 88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7" name="群組 24"/>
            <p:cNvGrpSpPr/>
            <p:nvPr/>
          </p:nvGrpSpPr>
          <p:grpSpPr>
            <a:xfrm>
              <a:off x="0" y="2167912"/>
              <a:ext cx="1270680" cy="782865"/>
              <a:chOff x="-4561" y="142852"/>
              <a:chExt cx="1270680" cy="782865"/>
            </a:xfrm>
          </p:grpSpPr>
          <p:sp>
            <p:nvSpPr>
              <p:cNvPr id="86" name="弧形 85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7" name="橢圓 86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8" name="群組 27"/>
            <p:cNvGrpSpPr/>
            <p:nvPr/>
          </p:nvGrpSpPr>
          <p:grpSpPr>
            <a:xfrm>
              <a:off x="0" y="2842932"/>
              <a:ext cx="1270680" cy="782865"/>
              <a:chOff x="-4561" y="142852"/>
              <a:chExt cx="1270680" cy="782865"/>
            </a:xfrm>
          </p:grpSpPr>
          <p:sp>
            <p:nvSpPr>
              <p:cNvPr id="84" name="弧形 83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5" name="橢圓 84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9" name="群組 30"/>
            <p:cNvGrpSpPr/>
            <p:nvPr/>
          </p:nvGrpSpPr>
          <p:grpSpPr>
            <a:xfrm>
              <a:off x="0" y="3517952"/>
              <a:ext cx="1270680" cy="782865"/>
              <a:chOff x="-4561" y="142852"/>
              <a:chExt cx="1270680" cy="782865"/>
            </a:xfrm>
          </p:grpSpPr>
          <p:sp>
            <p:nvSpPr>
              <p:cNvPr id="82" name="弧形 81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3" name="橢圓 82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70" name="群組 33"/>
            <p:cNvGrpSpPr/>
            <p:nvPr/>
          </p:nvGrpSpPr>
          <p:grpSpPr>
            <a:xfrm>
              <a:off x="0" y="4192972"/>
              <a:ext cx="1270680" cy="782865"/>
              <a:chOff x="-4561" y="142852"/>
              <a:chExt cx="1270680" cy="782865"/>
            </a:xfrm>
          </p:grpSpPr>
          <p:sp>
            <p:nvSpPr>
              <p:cNvPr id="80" name="弧形 79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1" name="橢圓 80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71" name="群組 36"/>
            <p:cNvGrpSpPr/>
            <p:nvPr/>
          </p:nvGrpSpPr>
          <p:grpSpPr>
            <a:xfrm>
              <a:off x="0" y="4867992"/>
              <a:ext cx="1270680" cy="782865"/>
              <a:chOff x="-4561" y="142852"/>
              <a:chExt cx="1270680" cy="782865"/>
            </a:xfrm>
          </p:grpSpPr>
          <p:sp>
            <p:nvSpPr>
              <p:cNvPr id="78" name="弧形 77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9" name="橢圓 78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72" name="群組 39"/>
            <p:cNvGrpSpPr/>
            <p:nvPr/>
          </p:nvGrpSpPr>
          <p:grpSpPr>
            <a:xfrm>
              <a:off x="0" y="5543012"/>
              <a:ext cx="1270680" cy="782865"/>
              <a:chOff x="-4561" y="142852"/>
              <a:chExt cx="1270680" cy="782865"/>
            </a:xfrm>
          </p:grpSpPr>
          <p:sp>
            <p:nvSpPr>
              <p:cNvPr id="76" name="弧形 75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7" name="橢圓 76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73" name="群組 42"/>
            <p:cNvGrpSpPr/>
            <p:nvPr/>
          </p:nvGrpSpPr>
          <p:grpSpPr>
            <a:xfrm>
              <a:off x="0" y="6218035"/>
              <a:ext cx="1270680" cy="782865"/>
              <a:chOff x="-4561" y="142852"/>
              <a:chExt cx="1270680" cy="782865"/>
            </a:xfrm>
          </p:grpSpPr>
          <p:sp>
            <p:nvSpPr>
              <p:cNvPr id="74" name="弧形 73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5" name="橢圓 74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95" name="內容版面配置區 3" descr="榜首贏家LOGO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5600" y="5707063"/>
            <a:ext cx="10969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圓角矩形 74"/>
          <p:cNvSpPr/>
          <p:nvPr/>
        </p:nvSpPr>
        <p:spPr>
          <a:xfrm>
            <a:off x="1714480" y="5072074"/>
            <a:ext cx="5357850" cy="785818"/>
          </a:xfrm>
          <a:prstGeom prst="roundRect">
            <a:avLst>
              <a:gd name="adj" fmla="val 50000"/>
            </a:avLst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2428860" y="1571612"/>
            <a:ext cx="571504" cy="57150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" name="群組 58"/>
          <p:cNvGrpSpPr/>
          <p:nvPr/>
        </p:nvGrpSpPr>
        <p:grpSpPr>
          <a:xfrm>
            <a:off x="642910" y="214290"/>
            <a:ext cx="7215238" cy="1214446"/>
            <a:chOff x="642910" y="214290"/>
            <a:chExt cx="7215238" cy="1214446"/>
          </a:xfrm>
        </p:grpSpPr>
        <p:grpSp>
          <p:nvGrpSpPr>
            <p:cNvPr id="3" name="群組 56"/>
            <p:cNvGrpSpPr/>
            <p:nvPr/>
          </p:nvGrpSpPr>
          <p:grpSpPr>
            <a:xfrm>
              <a:off x="1357290" y="357166"/>
              <a:ext cx="6500858" cy="1000132"/>
              <a:chOff x="1785918" y="357166"/>
              <a:chExt cx="4846794" cy="1000132"/>
            </a:xfrm>
          </p:grpSpPr>
          <p:sp>
            <p:nvSpPr>
              <p:cNvPr id="12" name="圓角矩形 11"/>
              <p:cNvSpPr/>
              <p:nvPr/>
            </p:nvSpPr>
            <p:spPr>
              <a:xfrm>
                <a:off x="1785918" y="357166"/>
                <a:ext cx="4846794" cy="1000132"/>
              </a:xfrm>
              <a:prstGeom prst="roundRect">
                <a:avLst/>
              </a:prstGeom>
              <a:solidFill>
                <a:schemeClr val="tx1"/>
              </a:solidFill>
              <a:ln w="88900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圓角矩形 12"/>
              <p:cNvSpPr/>
              <p:nvPr/>
            </p:nvSpPr>
            <p:spPr>
              <a:xfrm>
                <a:off x="2009756" y="428604"/>
                <a:ext cx="4562508" cy="834542"/>
              </a:xfrm>
              <a:prstGeom prst="roundRect">
                <a:avLst/>
              </a:prstGeom>
              <a:noFill/>
              <a:ln w="38100" cmpd="sng">
                <a:solidFill>
                  <a:schemeClr val="accent6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4" name="群組 54"/>
            <p:cNvGrpSpPr/>
            <p:nvPr/>
          </p:nvGrpSpPr>
          <p:grpSpPr>
            <a:xfrm>
              <a:off x="642910" y="214290"/>
              <a:ext cx="1214446" cy="1214446"/>
              <a:chOff x="1071538" y="214290"/>
              <a:chExt cx="1214446" cy="1214446"/>
            </a:xfrm>
          </p:grpSpPr>
          <p:sp>
            <p:nvSpPr>
              <p:cNvPr id="7" name="橢圓 6"/>
              <p:cNvSpPr/>
              <p:nvPr/>
            </p:nvSpPr>
            <p:spPr>
              <a:xfrm>
                <a:off x="1071538" y="214290"/>
                <a:ext cx="1214446" cy="121444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五角星形 7"/>
              <p:cNvSpPr/>
              <p:nvPr/>
            </p:nvSpPr>
            <p:spPr>
              <a:xfrm rot="20583996">
                <a:off x="1344285" y="344161"/>
                <a:ext cx="471414" cy="471414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五角星形 8"/>
              <p:cNvSpPr/>
              <p:nvPr/>
            </p:nvSpPr>
            <p:spPr>
              <a:xfrm rot="1239366">
                <a:off x="1830546" y="732200"/>
                <a:ext cx="210729" cy="210729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五角星形 9"/>
              <p:cNvSpPr/>
              <p:nvPr/>
            </p:nvSpPr>
            <p:spPr>
              <a:xfrm rot="19665909">
                <a:off x="1448405" y="908937"/>
                <a:ext cx="316840" cy="316840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橢圓 10"/>
              <p:cNvSpPr/>
              <p:nvPr/>
            </p:nvSpPr>
            <p:spPr>
              <a:xfrm>
                <a:off x="1133452" y="276204"/>
                <a:ext cx="1081094" cy="1081094"/>
              </a:xfrm>
              <a:prstGeom prst="ellipse">
                <a:avLst/>
              </a:prstGeom>
              <a:noFill/>
              <a:ln>
                <a:solidFill>
                  <a:srgbClr val="FFFF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14" name="標題 1"/>
          <p:cNvSpPr txBox="1">
            <a:spLocks/>
          </p:cNvSpPr>
          <p:nvPr/>
        </p:nvSpPr>
        <p:spPr>
          <a:xfrm>
            <a:off x="2643174" y="428604"/>
            <a:ext cx="4857784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關鍵字學習法</a:t>
            </a:r>
            <a:endParaRPr kumimoji="0" lang="zh-TW" altLang="en-US" sz="5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grpSp>
        <p:nvGrpSpPr>
          <p:cNvPr id="5" name="群組 14"/>
          <p:cNvGrpSpPr/>
          <p:nvPr/>
        </p:nvGrpSpPr>
        <p:grpSpPr>
          <a:xfrm>
            <a:off x="857224" y="1607327"/>
            <a:ext cx="526553" cy="500067"/>
            <a:chOff x="991211" y="1656247"/>
            <a:chExt cx="526553" cy="500067"/>
          </a:xfrm>
        </p:grpSpPr>
        <p:sp>
          <p:nvSpPr>
            <p:cNvPr id="16" name="矩形 15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等腰三角形 16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3" name="標題 1"/>
          <p:cNvSpPr txBox="1">
            <a:spLocks/>
          </p:cNvSpPr>
          <p:nvPr/>
        </p:nvSpPr>
        <p:spPr>
          <a:xfrm>
            <a:off x="1357290" y="1500174"/>
            <a:ext cx="6215106" cy="714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  <a:cs typeface="+mj-cs"/>
              </a:rPr>
              <a:t>秘訣  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  <a:cs typeface="+mj-cs"/>
              </a:rPr>
              <a:t>3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  <a:cs typeface="+mj-cs"/>
              </a:rPr>
              <a:t> －</a:t>
            </a:r>
            <a:r>
              <a:rPr lang="zh-TW" altLang="en-US" sz="36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日積有功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8" name="群組 47"/>
          <p:cNvGrpSpPr/>
          <p:nvPr/>
        </p:nvGrpSpPr>
        <p:grpSpPr>
          <a:xfrm>
            <a:off x="785786" y="2555777"/>
            <a:ext cx="2309398" cy="1783124"/>
            <a:chOff x="833842" y="2357430"/>
            <a:chExt cx="2309398" cy="1783124"/>
          </a:xfrm>
        </p:grpSpPr>
        <p:sp>
          <p:nvSpPr>
            <p:cNvPr id="47" name="圓角矩形 46"/>
            <p:cNvSpPr/>
            <p:nvPr/>
          </p:nvSpPr>
          <p:spPr>
            <a:xfrm rot="21084895">
              <a:off x="833842" y="2371646"/>
              <a:ext cx="2237459" cy="1768908"/>
            </a:xfrm>
            <a:prstGeom prst="roundRect">
              <a:avLst>
                <a:gd name="adj" fmla="val 13315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7030A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43" name="圖片 42" descr="lette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8662" y="2714620"/>
              <a:ext cx="2138108" cy="1396746"/>
            </a:xfrm>
            <a:prstGeom prst="rect">
              <a:avLst/>
            </a:prstGeom>
          </p:spPr>
        </p:pic>
        <p:sp>
          <p:nvSpPr>
            <p:cNvPr id="45" name="標題 1"/>
            <p:cNvSpPr txBox="1">
              <a:spLocks/>
            </p:cNvSpPr>
            <p:nvPr/>
          </p:nvSpPr>
          <p:spPr>
            <a:xfrm>
              <a:off x="1857324" y="2357430"/>
              <a:ext cx="1285916" cy="7143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</a:pPr>
              <a:r>
                <a:rPr lang="zh-TW" altLang="en-US" sz="3000" b="1" dirty="0" smtClean="0">
                  <a:latin typeface="微軟正黑體" pitchFamily="34" charset="-120"/>
                  <a:ea typeface="微軟正黑體" pitchFamily="34" charset="-120"/>
                  <a:cs typeface="+mj-cs"/>
                </a:rPr>
                <a:t>筆記</a:t>
              </a:r>
              <a:endPara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72" name="群組 71"/>
          <p:cNvGrpSpPr/>
          <p:nvPr/>
        </p:nvGrpSpPr>
        <p:grpSpPr>
          <a:xfrm>
            <a:off x="3236533" y="2588786"/>
            <a:ext cx="2237459" cy="1768908"/>
            <a:chOff x="2998837" y="2390439"/>
            <a:chExt cx="2237459" cy="1768908"/>
          </a:xfrm>
        </p:grpSpPr>
        <p:sp>
          <p:nvSpPr>
            <p:cNvPr id="52" name="圓角矩形 51"/>
            <p:cNvSpPr/>
            <p:nvPr/>
          </p:nvSpPr>
          <p:spPr>
            <a:xfrm rot="21372133">
              <a:off x="2998837" y="2390439"/>
              <a:ext cx="2237459" cy="1768908"/>
            </a:xfrm>
            <a:prstGeom prst="roundRect">
              <a:avLst>
                <a:gd name="adj" fmla="val 13315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rgbClr val="7030A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7" name="標題 1"/>
            <p:cNvSpPr txBox="1">
              <a:spLocks/>
            </p:cNvSpPr>
            <p:nvPr/>
          </p:nvSpPr>
          <p:spPr>
            <a:xfrm>
              <a:off x="3143240" y="2428868"/>
              <a:ext cx="1857388" cy="7143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</a:pPr>
              <a:r>
                <a:rPr lang="zh-TW" altLang="en-US" sz="3000" b="1" dirty="0" smtClean="0">
                  <a:latin typeface="微軟正黑體" pitchFamily="34" charset="-120"/>
                  <a:ea typeface="微軟正黑體" pitchFamily="34" charset="-120"/>
                  <a:cs typeface="+mj-cs"/>
                </a:rPr>
                <a:t>畫重點</a:t>
              </a:r>
              <a:endPara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grpSp>
          <p:nvGrpSpPr>
            <p:cNvPr id="69" name="群組 68"/>
            <p:cNvGrpSpPr/>
            <p:nvPr/>
          </p:nvGrpSpPr>
          <p:grpSpPr>
            <a:xfrm rot="21115614">
              <a:off x="3578287" y="3039704"/>
              <a:ext cx="1214014" cy="948683"/>
              <a:chOff x="3357554" y="4714884"/>
              <a:chExt cx="1571636" cy="1571636"/>
            </a:xfrm>
          </p:grpSpPr>
          <p:sp>
            <p:nvSpPr>
              <p:cNvPr id="64" name="矩形 63"/>
              <p:cNvSpPr/>
              <p:nvPr/>
            </p:nvSpPr>
            <p:spPr>
              <a:xfrm>
                <a:off x="3357554" y="4714884"/>
                <a:ext cx="1571636" cy="15716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5" name="手繪多邊形 64"/>
              <p:cNvSpPr/>
              <p:nvPr/>
            </p:nvSpPr>
            <p:spPr>
              <a:xfrm>
                <a:off x="3516923" y="5092505"/>
                <a:ext cx="928468" cy="14623"/>
              </a:xfrm>
              <a:custGeom>
                <a:avLst/>
                <a:gdLst>
                  <a:gd name="connsiteX0" fmla="*/ 0 w 928468"/>
                  <a:gd name="connsiteY0" fmla="*/ 0 h 14623"/>
                  <a:gd name="connsiteX1" fmla="*/ 928468 w 928468"/>
                  <a:gd name="connsiteY1" fmla="*/ 14067 h 14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8468" h="14623">
                    <a:moveTo>
                      <a:pt x="0" y="0"/>
                    </a:moveTo>
                    <a:cubicBezTo>
                      <a:pt x="862814" y="14623"/>
                      <a:pt x="553290" y="14067"/>
                      <a:pt x="928468" y="14067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6" name="手繪多邊形 65"/>
              <p:cNvSpPr/>
              <p:nvPr/>
            </p:nvSpPr>
            <p:spPr>
              <a:xfrm>
                <a:off x="3669323" y="5244905"/>
                <a:ext cx="928468" cy="14623"/>
              </a:xfrm>
              <a:custGeom>
                <a:avLst/>
                <a:gdLst>
                  <a:gd name="connsiteX0" fmla="*/ 0 w 928468"/>
                  <a:gd name="connsiteY0" fmla="*/ 0 h 14623"/>
                  <a:gd name="connsiteX1" fmla="*/ 928468 w 928468"/>
                  <a:gd name="connsiteY1" fmla="*/ 14067 h 14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8468" h="14623">
                    <a:moveTo>
                      <a:pt x="0" y="0"/>
                    </a:moveTo>
                    <a:cubicBezTo>
                      <a:pt x="862814" y="14623"/>
                      <a:pt x="553290" y="14067"/>
                      <a:pt x="928468" y="14067"/>
                    </a:cubicBezTo>
                  </a:path>
                </a:pathLst>
              </a:custGeom>
              <a:ln w="285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7" name="手繪多邊形 66"/>
              <p:cNvSpPr/>
              <p:nvPr/>
            </p:nvSpPr>
            <p:spPr>
              <a:xfrm>
                <a:off x="3714970" y="5414641"/>
                <a:ext cx="928468" cy="14623"/>
              </a:xfrm>
              <a:custGeom>
                <a:avLst/>
                <a:gdLst>
                  <a:gd name="connsiteX0" fmla="*/ 0 w 928468"/>
                  <a:gd name="connsiteY0" fmla="*/ 0 h 14623"/>
                  <a:gd name="connsiteX1" fmla="*/ 928468 w 928468"/>
                  <a:gd name="connsiteY1" fmla="*/ 14067 h 14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8468" h="14623">
                    <a:moveTo>
                      <a:pt x="0" y="0"/>
                    </a:moveTo>
                    <a:cubicBezTo>
                      <a:pt x="862814" y="14623"/>
                      <a:pt x="553290" y="14067"/>
                      <a:pt x="928468" y="14067"/>
                    </a:cubicBezTo>
                  </a:path>
                </a:pathLst>
              </a:custGeom>
              <a:ln w="285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8" name="手繪多邊形 67"/>
              <p:cNvSpPr/>
              <p:nvPr/>
            </p:nvSpPr>
            <p:spPr>
              <a:xfrm>
                <a:off x="3500430" y="5786454"/>
                <a:ext cx="928468" cy="14623"/>
              </a:xfrm>
              <a:custGeom>
                <a:avLst/>
                <a:gdLst>
                  <a:gd name="connsiteX0" fmla="*/ 0 w 928468"/>
                  <a:gd name="connsiteY0" fmla="*/ 0 h 14623"/>
                  <a:gd name="connsiteX1" fmla="*/ 928468 w 928468"/>
                  <a:gd name="connsiteY1" fmla="*/ 14067 h 14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8468" h="14623">
                    <a:moveTo>
                      <a:pt x="0" y="0"/>
                    </a:moveTo>
                    <a:cubicBezTo>
                      <a:pt x="862814" y="14623"/>
                      <a:pt x="553290" y="14067"/>
                      <a:pt x="928468" y="14067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73" name="群組 72"/>
          <p:cNvGrpSpPr/>
          <p:nvPr/>
        </p:nvGrpSpPr>
        <p:grpSpPr>
          <a:xfrm>
            <a:off x="5794514" y="2484347"/>
            <a:ext cx="2444206" cy="1769619"/>
            <a:chOff x="5556818" y="2286000"/>
            <a:chExt cx="2444206" cy="1769619"/>
          </a:xfrm>
        </p:grpSpPr>
        <p:sp>
          <p:nvSpPr>
            <p:cNvPr id="70" name="圓角矩形 69"/>
            <p:cNvSpPr/>
            <p:nvPr/>
          </p:nvSpPr>
          <p:spPr>
            <a:xfrm rot="619021">
              <a:off x="5556818" y="2286711"/>
              <a:ext cx="2237459" cy="1768908"/>
            </a:xfrm>
            <a:prstGeom prst="roundRect">
              <a:avLst>
                <a:gd name="adj" fmla="val 13315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38" name="圖片 37" descr="考券分類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493933">
              <a:off x="5862679" y="2821226"/>
              <a:ext cx="1573861" cy="1178081"/>
            </a:xfrm>
            <a:prstGeom prst="rect">
              <a:avLst/>
            </a:prstGeom>
          </p:spPr>
        </p:pic>
        <p:sp>
          <p:nvSpPr>
            <p:cNvPr id="71" name="標題 1"/>
            <p:cNvSpPr txBox="1">
              <a:spLocks/>
            </p:cNvSpPr>
            <p:nvPr/>
          </p:nvSpPr>
          <p:spPr>
            <a:xfrm>
              <a:off x="5715008" y="2286000"/>
              <a:ext cx="2286016" cy="7143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</a:pPr>
              <a:r>
                <a:rPr lang="zh-TW" altLang="en-US" sz="3000" b="1" dirty="0" smtClean="0">
                  <a:latin typeface="微軟正黑體" pitchFamily="34" charset="-120"/>
                  <a:ea typeface="微軟正黑體" pitchFamily="34" charset="-120"/>
                  <a:cs typeface="+mj-cs"/>
                </a:rPr>
                <a:t>錯題訂正</a:t>
              </a:r>
              <a:endPara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74" name="標題 1"/>
          <p:cNvSpPr>
            <a:spLocks noGrp="1"/>
          </p:cNvSpPr>
          <p:nvPr>
            <p:ph type="title"/>
          </p:nvPr>
        </p:nvSpPr>
        <p:spPr>
          <a:xfrm>
            <a:off x="2071670" y="5143512"/>
            <a:ext cx="5000660" cy="642942"/>
          </a:xfrm>
        </p:spPr>
        <p:txBody>
          <a:bodyPr>
            <a:noAutofit/>
          </a:bodyPr>
          <a:lstStyle/>
          <a:p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短期記憶</a:t>
            </a: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→</a:t>
            </a:r>
            <a:r>
              <a:rPr lang="zh-TW" altLang="en-US" sz="36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長期記憶！</a:t>
            </a:r>
            <a:endParaRPr lang="zh-TW" altLang="en-US" sz="36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76" name="群組 75"/>
          <p:cNvGrpSpPr/>
          <p:nvPr/>
        </p:nvGrpSpPr>
        <p:grpSpPr>
          <a:xfrm flipH="1">
            <a:off x="8005553" y="-24"/>
            <a:ext cx="1138479" cy="7072362"/>
            <a:chOff x="-4561" y="-24"/>
            <a:chExt cx="1275241" cy="7072362"/>
          </a:xfrm>
        </p:grpSpPr>
        <p:sp>
          <p:nvSpPr>
            <p:cNvPr id="77" name="矩形 76"/>
            <p:cNvSpPr/>
            <p:nvPr/>
          </p:nvSpPr>
          <p:spPr>
            <a:xfrm flipH="1">
              <a:off x="214282" y="0"/>
              <a:ext cx="71438" cy="70723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8" name="矩形 77"/>
            <p:cNvSpPr/>
            <p:nvPr/>
          </p:nvSpPr>
          <p:spPr>
            <a:xfrm>
              <a:off x="438120" y="-24"/>
              <a:ext cx="276228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79" name="群組 17"/>
            <p:cNvGrpSpPr/>
            <p:nvPr/>
          </p:nvGrpSpPr>
          <p:grpSpPr>
            <a:xfrm>
              <a:off x="-4561" y="142852"/>
              <a:ext cx="1270680" cy="782865"/>
              <a:chOff x="-4561" y="142852"/>
              <a:chExt cx="1270680" cy="782865"/>
            </a:xfrm>
          </p:grpSpPr>
          <p:sp>
            <p:nvSpPr>
              <p:cNvPr id="107" name="弧形 15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8" name="橢圓 10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80" name="群組 18"/>
            <p:cNvGrpSpPr/>
            <p:nvPr/>
          </p:nvGrpSpPr>
          <p:grpSpPr>
            <a:xfrm>
              <a:off x="0" y="817872"/>
              <a:ext cx="1270680" cy="782865"/>
              <a:chOff x="-4561" y="142852"/>
              <a:chExt cx="1270680" cy="782865"/>
            </a:xfrm>
          </p:grpSpPr>
          <p:sp>
            <p:nvSpPr>
              <p:cNvPr id="105" name="弧形 104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6" name="橢圓 10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81" name="群組 21"/>
            <p:cNvGrpSpPr/>
            <p:nvPr/>
          </p:nvGrpSpPr>
          <p:grpSpPr>
            <a:xfrm>
              <a:off x="0" y="1492892"/>
              <a:ext cx="1270680" cy="782865"/>
              <a:chOff x="-4561" y="142852"/>
              <a:chExt cx="1270680" cy="782865"/>
            </a:xfrm>
          </p:grpSpPr>
          <p:sp>
            <p:nvSpPr>
              <p:cNvPr id="103" name="弧形 10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4" name="橢圓 10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82" name="群組 24"/>
            <p:cNvGrpSpPr/>
            <p:nvPr/>
          </p:nvGrpSpPr>
          <p:grpSpPr>
            <a:xfrm>
              <a:off x="0" y="2167912"/>
              <a:ext cx="1270680" cy="782865"/>
              <a:chOff x="-4561" y="142852"/>
              <a:chExt cx="1270680" cy="782865"/>
            </a:xfrm>
          </p:grpSpPr>
          <p:sp>
            <p:nvSpPr>
              <p:cNvPr id="101" name="弧形 10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2" name="橢圓 10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83" name="群組 27"/>
            <p:cNvGrpSpPr/>
            <p:nvPr/>
          </p:nvGrpSpPr>
          <p:grpSpPr>
            <a:xfrm>
              <a:off x="0" y="2842932"/>
              <a:ext cx="1270680" cy="782865"/>
              <a:chOff x="-4561" y="142852"/>
              <a:chExt cx="1270680" cy="782865"/>
            </a:xfrm>
          </p:grpSpPr>
          <p:sp>
            <p:nvSpPr>
              <p:cNvPr id="99" name="弧形 9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0" name="橢圓 9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84" name="群組 30"/>
            <p:cNvGrpSpPr/>
            <p:nvPr/>
          </p:nvGrpSpPr>
          <p:grpSpPr>
            <a:xfrm>
              <a:off x="0" y="3517952"/>
              <a:ext cx="1270680" cy="782865"/>
              <a:chOff x="-4561" y="142852"/>
              <a:chExt cx="1270680" cy="782865"/>
            </a:xfrm>
          </p:grpSpPr>
          <p:sp>
            <p:nvSpPr>
              <p:cNvPr id="97" name="弧形 96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8" name="橢圓 9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85" name="群組 33"/>
            <p:cNvGrpSpPr/>
            <p:nvPr/>
          </p:nvGrpSpPr>
          <p:grpSpPr>
            <a:xfrm>
              <a:off x="0" y="4192972"/>
              <a:ext cx="1270680" cy="782865"/>
              <a:chOff x="-4561" y="142852"/>
              <a:chExt cx="1270680" cy="782865"/>
            </a:xfrm>
          </p:grpSpPr>
          <p:sp>
            <p:nvSpPr>
              <p:cNvPr id="95" name="弧形 94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6" name="橢圓 9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86" name="群組 36"/>
            <p:cNvGrpSpPr/>
            <p:nvPr/>
          </p:nvGrpSpPr>
          <p:grpSpPr>
            <a:xfrm>
              <a:off x="0" y="4867992"/>
              <a:ext cx="1270680" cy="782865"/>
              <a:chOff x="-4561" y="142852"/>
              <a:chExt cx="1270680" cy="782865"/>
            </a:xfrm>
          </p:grpSpPr>
          <p:sp>
            <p:nvSpPr>
              <p:cNvPr id="93" name="弧形 9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4" name="橢圓 9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87" name="群組 39"/>
            <p:cNvGrpSpPr/>
            <p:nvPr/>
          </p:nvGrpSpPr>
          <p:grpSpPr>
            <a:xfrm>
              <a:off x="0" y="5543012"/>
              <a:ext cx="1270680" cy="782865"/>
              <a:chOff x="-4561" y="142852"/>
              <a:chExt cx="1270680" cy="782865"/>
            </a:xfrm>
          </p:grpSpPr>
          <p:sp>
            <p:nvSpPr>
              <p:cNvPr id="91" name="弧形 9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2" name="橢圓 9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88" name="群組 42"/>
            <p:cNvGrpSpPr/>
            <p:nvPr/>
          </p:nvGrpSpPr>
          <p:grpSpPr>
            <a:xfrm>
              <a:off x="0" y="6218035"/>
              <a:ext cx="1270680" cy="782865"/>
              <a:chOff x="-4561" y="142852"/>
              <a:chExt cx="1270680" cy="782865"/>
            </a:xfrm>
          </p:grpSpPr>
          <p:sp>
            <p:nvSpPr>
              <p:cNvPr id="89" name="弧形 8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0" name="橢圓 8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09" name="內容版面配置區 3" descr="榜首贏家LOGO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5600" y="5707063"/>
            <a:ext cx="10969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58"/>
          <p:cNvGrpSpPr/>
          <p:nvPr/>
        </p:nvGrpSpPr>
        <p:grpSpPr>
          <a:xfrm>
            <a:off x="642910" y="214290"/>
            <a:ext cx="7215238" cy="1214446"/>
            <a:chOff x="642910" y="214290"/>
            <a:chExt cx="7215238" cy="1214446"/>
          </a:xfrm>
        </p:grpSpPr>
        <p:grpSp>
          <p:nvGrpSpPr>
            <p:cNvPr id="5" name="群組 56"/>
            <p:cNvGrpSpPr/>
            <p:nvPr/>
          </p:nvGrpSpPr>
          <p:grpSpPr>
            <a:xfrm>
              <a:off x="1357290" y="357166"/>
              <a:ext cx="6500858" cy="1000132"/>
              <a:chOff x="1785918" y="357166"/>
              <a:chExt cx="4846794" cy="1000132"/>
            </a:xfrm>
          </p:grpSpPr>
          <p:sp>
            <p:nvSpPr>
              <p:cNvPr id="12" name="圓角矩形 11"/>
              <p:cNvSpPr/>
              <p:nvPr/>
            </p:nvSpPr>
            <p:spPr>
              <a:xfrm>
                <a:off x="1785918" y="357166"/>
                <a:ext cx="4846794" cy="1000132"/>
              </a:xfrm>
              <a:prstGeom prst="roundRect">
                <a:avLst/>
              </a:prstGeom>
              <a:solidFill>
                <a:schemeClr val="tx1"/>
              </a:solidFill>
              <a:ln w="88900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圓角矩形 12"/>
              <p:cNvSpPr/>
              <p:nvPr/>
            </p:nvSpPr>
            <p:spPr>
              <a:xfrm>
                <a:off x="2009756" y="428604"/>
                <a:ext cx="4562508" cy="834542"/>
              </a:xfrm>
              <a:prstGeom prst="roundRect">
                <a:avLst/>
              </a:prstGeom>
              <a:noFill/>
              <a:ln w="38100" cmpd="sng">
                <a:solidFill>
                  <a:schemeClr val="accent6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" name="群組 54"/>
            <p:cNvGrpSpPr/>
            <p:nvPr/>
          </p:nvGrpSpPr>
          <p:grpSpPr>
            <a:xfrm>
              <a:off x="642910" y="214290"/>
              <a:ext cx="1214446" cy="1214446"/>
              <a:chOff x="1071538" y="214290"/>
              <a:chExt cx="1214446" cy="1214446"/>
            </a:xfrm>
          </p:grpSpPr>
          <p:sp>
            <p:nvSpPr>
              <p:cNvPr id="7" name="橢圓 6"/>
              <p:cNvSpPr/>
              <p:nvPr/>
            </p:nvSpPr>
            <p:spPr>
              <a:xfrm>
                <a:off x="1071538" y="214290"/>
                <a:ext cx="1214446" cy="121444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五角星形 7"/>
              <p:cNvSpPr/>
              <p:nvPr/>
            </p:nvSpPr>
            <p:spPr>
              <a:xfrm rot="20583996">
                <a:off x="1344285" y="344161"/>
                <a:ext cx="471414" cy="471414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五角星形 8"/>
              <p:cNvSpPr/>
              <p:nvPr/>
            </p:nvSpPr>
            <p:spPr>
              <a:xfrm rot="1239366">
                <a:off x="1830546" y="732200"/>
                <a:ext cx="210729" cy="210729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五角星形 9"/>
              <p:cNvSpPr/>
              <p:nvPr/>
            </p:nvSpPr>
            <p:spPr>
              <a:xfrm rot="19665909">
                <a:off x="1448405" y="908937"/>
                <a:ext cx="316840" cy="316840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橢圓 10"/>
              <p:cNvSpPr/>
              <p:nvPr/>
            </p:nvSpPr>
            <p:spPr>
              <a:xfrm>
                <a:off x="1133452" y="276204"/>
                <a:ext cx="1081094" cy="1081094"/>
              </a:xfrm>
              <a:prstGeom prst="ellipse">
                <a:avLst/>
              </a:prstGeom>
              <a:noFill/>
              <a:ln>
                <a:solidFill>
                  <a:srgbClr val="FFFF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14" name="標題 1"/>
          <p:cNvSpPr txBox="1">
            <a:spLocks/>
          </p:cNvSpPr>
          <p:nvPr/>
        </p:nvSpPr>
        <p:spPr>
          <a:xfrm>
            <a:off x="2071670" y="428604"/>
            <a:ext cx="535785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考試高手成功秘訣</a:t>
            </a:r>
            <a:endParaRPr kumimoji="0" lang="zh-TW" altLang="en-US" sz="5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grpSp>
        <p:nvGrpSpPr>
          <p:cNvPr id="16" name="群組 14"/>
          <p:cNvGrpSpPr/>
          <p:nvPr/>
        </p:nvGrpSpPr>
        <p:grpSpPr>
          <a:xfrm>
            <a:off x="857224" y="1607327"/>
            <a:ext cx="526553" cy="500067"/>
            <a:chOff x="991211" y="1656247"/>
            <a:chExt cx="526553" cy="500067"/>
          </a:xfrm>
        </p:grpSpPr>
        <p:sp>
          <p:nvSpPr>
            <p:cNvPr id="17" name="矩形 16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等腰三角形 17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9" name="標題 1"/>
          <p:cNvSpPr txBox="1">
            <a:spLocks/>
          </p:cNvSpPr>
          <p:nvPr/>
        </p:nvSpPr>
        <p:spPr>
          <a:xfrm>
            <a:off x="1357290" y="1500174"/>
            <a:ext cx="6215106" cy="714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  <a:cs typeface="+mj-cs"/>
              </a:rPr>
              <a:t>成功三階段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0" name="資料庫圖表 19"/>
          <p:cNvGraphicFramePr/>
          <p:nvPr/>
        </p:nvGraphicFramePr>
        <p:xfrm>
          <a:off x="1357290" y="2285992"/>
          <a:ext cx="550072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向下箭號 20"/>
          <p:cNvSpPr/>
          <p:nvPr/>
        </p:nvSpPr>
        <p:spPr>
          <a:xfrm>
            <a:off x="4286248" y="3000372"/>
            <a:ext cx="357190" cy="500066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向下箭號 21"/>
          <p:cNvSpPr/>
          <p:nvPr/>
        </p:nvSpPr>
        <p:spPr>
          <a:xfrm>
            <a:off x="4286248" y="4429132"/>
            <a:ext cx="357190" cy="500066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3" name="群組 22"/>
          <p:cNvGrpSpPr/>
          <p:nvPr/>
        </p:nvGrpSpPr>
        <p:grpSpPr>
          <a:xfrm flipH="1">
            <a:off x="8005553" y="-24"/>
            <a:ext cx="1138479" cy="7072362"/>
            <a:chOff x="-4561" y="-24"/>
            <a:chExt cx="1275241" cy="7072362"/>
          </a:xfrm>
        </p:grpSpPr>
        <p:sp>
          <p:nvSpPr>
            <p:cNvPr id="24" name="矩形 23"/>
            <p:cNvSpPr/>
            <p:nvPr/>
          </p:nvSpPr>
          <p:spPr>
            <a:xfrm flipH="1">
              <a:off x="214282" y="0"/>
              <a:ext cx="71438" cy="70723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438120" y="-24"/>
              <a:ext cx="276228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6" name="群組 17"/>
            <p:cNvGrpSpPr/>
            <p:nvPr/>
          </p:nvGrpSpPr>
          <p:grpSpPr>
            <a:xfrm>
              <a:off x="-4561" y="142852"/>
              <a:ext cx="1270680" cy="782865"/>
              <a:chOff x="-4561" y="142852"/>
              <a:chExt cx="1270680" cy="782865"/>
            </a:xfrm>
          </p:grpSpPr>
          <p:sp>
            <p:nvSpPr>
              <p:cNvPr id="54" name="弧形 15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橢圓 54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7" name="群組 18"/>
            <p:cNvGrpSpPr/>
            <p:nvPr/>
          </p:nvGrpSpPr>
          <p:grpSpPr>
            <a:xfrm>
              <a:off x="0" y="817872"/>
              <a:ext cx="1270680" cy="782865"/>
              <a:chOff x="-4561" y="142852"/>
              <a:chExt cx="1270680" cy="782865"/>
            </a:xfrm>
          </p:grpSpPr>
          <p:sp>
            <p:nvSpPr>
              <p:cNvPr id="52" name="弧形 51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3" name="橢圓 52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8" name="群組 21"/>
            <p:cNvGrpSpPr/>
            <p:nvPr/>
          </p:nvGrpSpPr>
          <p:grpSpPr>
            <a:xfrm>
              <a:off x="0" y="1492892"/>
              <a:ext cx="1270680" cy="782865"/>
              <a:chOff x="-4561" y="142852"/>
              <a:chExt cx="1270680" cy="782865"/>
            </a:xfrm>
          </p:grpSpPr>
          <p:sp>
            <p:nvSpPr>
              <p:cNvPr id="50" name="弧形 49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1" name="橢圓 50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9" name="群組 24"/>
            <p:cNvGrpSpPr/>
            <p:nvPr/>
          </p:nvGrpSpPr>
          <p:grpSpPr>
            <a:xfrm>
              <a:off x="0" y="2167912"/>
              <a:ext cx="1270680" cy="782865"/>
              <a:chOff x="-4561" y="142852"/>
              <a:chExt cx="1270680" cy="782865"/>
            </a:xfrm>
          </p:grpSpPr>
          <p:sp>
            <p:nvSpPr>
              <p:cNvPr id="48" name="弧形 47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" name="橢圓 48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0" name="群組 27"/>
            <p:cNvGrpSpPr/>
            <p:nvPr/>
          </p:nvGrpSpPr>
          <p:grpSpPr>
            <a:xfrm>
              <a:off x="0" y="2842932"/>
              <a:ext cx="1270680" cy="782865"/>
              <a:chOff x="-4561" y="142852"/>
              <a:chExt cx="1270680" cy="782865"/>
            </a:xfrm>
          </p:grpSpPr>
          <p:sp>
            <p:nvSpPr>
              <p:cNvPr id="46" name="弧形 45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7" name="橢圓 46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1" name="群組 30"/>
            <p:cNvGrpSpPr/>
            <p:nvPr/>
          </p:nvGrpSpPr>
          <p:grpSpPr>
            <a:xfrm>
              <a:off x="0" y="3517952"/>
              <a:ext cx="1270680" cy="782865"/>
              <a:chOff x="-4561" y="142852"/>
              <a:chExt cx="1270680" cy="782865"/>
            </a:xfrm>
          </p:grpSpPr>
          <p:sp>
            <p:nvSpPr>
              <p:cNvPr id="44" name="弧形 43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5" name="橢圓 44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2" name="群組 33"/>
            <p:cNvGrpSpPr/>
            <p:nvPr/>
          </p:nvGrpSpPr>
          <p:grpSpPr>
            <a:xfrm>
              <a:off x="0" y="4192972"/>
              <a:ext cx="1270680" cy="782865"/>
              <a:chOff x="-4561" y="142852"/>
              <a:chExt cx="1270680" cy="782865"/>
            </a:xfrm>
          </p:grpSpPr>
          <p:sp>
            <p:nvSpPr>
              <p:cNvPr id="42" name="弧形 41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" name="橢圓 42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3" name="群組 36"/>
            <p:cNvGrpSpPr/>
            <p:nvPr/>
          </p:nvGrpSpPr>
          <p:grpSpPr>
            <a:xfrm>
              <a:off x="0" y="4867992"/>
              <a:ext cx="1270680" cy="782865"/>
              <a:chOff x="-4561" y="142852"/>
              <a:chExt cx="1270680" cy="782865"/>
            </a:xfrm>
          </p:grpSpPr>
          <p:sp>
            <p:nvSpPr>
              <p:cNvPr id="40" name="弧形 39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" name="橢圓 40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4" name="群組 39"/>
            <p:cNvGrpSpPr/>
            <p:nvPr/>
          </p:nvGrpSpPr>
          <p:grpSpPr>
            <a:xfrm>
              <a:off x="0" y="5543012"/>
              <a:ext cx="1270680" cy="782865"/>
              <a:chOff x="-4561" y="142852"/>
              <a:chExt cx="1270680" cy="782865"/>
            </a:xfrm>
          </p:grpSpPr>
          <p:sp>
            <p:nvSpPr>
              <p:cNvPr id="38" name="弧形 37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9" name="橢圓 38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5" name="群組 42"/>
            <p:cNvGrpSpPr/>
            <p:nvPr/>
          </p:nvGrpSpPr>
          <p:grpSpPr>
            <a:xfrm>
              <a:off x="0" y="6218035"/>
              <a:ext cx="1270680" cy="782865"/>
              <a:chOff x="-4561" y="142852"/>
              <a:chExt cx="1270680" cy="782865"/>
            </a:xfrm>
          </p:grpSpPr>
          <p:sp>
            <p:nvSpPr>
              <p:cNvPr id="36" name="弧形 35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7" name="橢圓 36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56" name="圖片 55" descr="和尚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9322" y="2786058"/>
            <a:ext cx="1643074" cy="262891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7" name="內容版面配置區 3" descr="榜首贏家LOGO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75600" y="5707063"/>
            <a:ext cx="10969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57290" y="2571744"/>
            <a:ext cx="8229600" cy="2471742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buNone/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熱切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爭取高分的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意志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  <a:buNone/>
            </a:pP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  <a:buNone/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「追求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成功的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意志與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呼吸的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意志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  <a:buNone/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一樣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強烈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，就是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邁向成功之道」。</a:t>
            </a:r>
          </a:p>
        </p:txBody>
      </p:sp>
      <p:grpSp>
        <p:nvGrpSpPr>
          <p:cNvPr id="4" name="群組 58"/>
          <p:cNvGrpSpPr/>
          <p:nvPr/>
        </p:nvGrpSpPr>
        <p:grpSpPr>
          <a:xfrm>
            <a:off x="642910" y="214290"/>
            <a:ext cx="7215238" cy="1214446"/>
            <a:chOff x="642910" y="214290"/>
            <a:chExt cx="7215238" cy="1214446"/>
          </a:xfrm>
        </p:grpSpPr>
        <p:grpSp>
          <p:nvGrpSpPr>
            <p:cNvPr id="5" name="群組 56"/>
            <p:cNvGrpSpPr/>
            <p:nvPr/>
          </p:nvGrpSpPr>
          <p:grpSpPr>
            <a:xfrm>
              <a:off x="1357290" y="357166"/>
              <a:ext cx="6500858" cy="1000132"/>
              <a:chOff x="1785918" y="357166"/>
              <a:chExt cx="4846794" cy="1000132"/>
            </a:xfrm>
          </p:grpSpPr>
          <p:sp>
            <p:nvSpPr>
              <p:cNvPr id="12" name="圓角矩形 11"/>
              <p:cNvSpPr/>
              <p:nvPr/>
            </p:nvSpPr>
            <p:spPr>
              <a:xfrm>
                <a:off x="1785918" y="357166"/>
                <a:ext cx="4846794" cy="1000132"/>
              </a:xfrm>
              <a:prstGeom prst="roundRect">
                <a:avLst/>
              </a:prstGeom>
              <a:solidFill>
                <a:schemeClr val="tx1"/>
              </a:solidFill>
              <a:ln w="88900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圓角矩形 12"/>
              <p:cNvSpPr/>
              <p:nvPr/>
            </p:nvSpPr>
            <p:spPr>
              <a:xfrm>
                <a:off x="2009756" y="428604"/>
                <a:ext cx="4562508" cy="834542"/>
              </a:xfrm>
              <a:prstGeom prst="roundRect">
                <a:avLst/>
              </a:prstGeom>
              <a:noFill/>
              <a:ln w="38100" cmpd="sng">
                <a:solidFill>
                  <a:schemeClr val="accent6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" name="群組 54"/>
            <p:cNvGrpSpPr/>
            <p:nvPr/>
          </p:nvGrpSpPr>
          <p:grpSpPr>
            <a:xfrm>
              <a:off x="642910" y="214290"/>
              <a:ext cx="1214446" cy="1214446"/>
              <a:chOff x="1071538" y="214290"/>
              <a:chExt cx="1214446" cy="1214446"/>
            </a:xfrm>
          </p:grpSpPr>
          <p:sp>
            <p:nvSpPr>
              <p:cNvPr id="7" name="橢圓 6"/>
              <p:cNvSpPr/>
              <p:nvPr/>
            </p:nvSpPr>
            <p:spPr>
              <a:xfrm>
                <a:off x="1071538" y="214290"/>
                <a:ext cx="1214446" cy="121444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五角星形 7"/>
              <p:cNvSpPr/>
              <p:nvPr/>
            </p:nvSpPr>
            <p:spPr>
              <a:xfrm rot="20583996">
                <a:off x="1344285" y="344161"/>
                <a:ext cx="471414" cy="471414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五角星形 8"/>
              <p:cNvSpPr/>
              <p:nvPr/>
            </p:nvSpPr>
            <p:spPr>
              <a:xfrm rot="1239366">
                <a:off x="1830546" y="732200"/>
                <a:ext cx="210729" cy="210729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五角星形 9"/>
              <p:cNvSpPr/>
              <p:nvPr/>
            </p:nvSpPr>
            <p:spPr>
              <a:xfrm rot="19665909">
                <a:off x="1448405" y="908937"/>
                <a:ext cx="316840" cy="316840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橢圓 10"/>
              <p:cNvSpPr/>
              <p:nvPr/>
            </p:nvSpPr>
            <p:spPr>
              <a:xfrm>
                <a:off x="1133452" y="276204"/>
                <a:ext cx="1081094" cy="1081094"/>
              </a:xfrm>
              <a:prstGeom prst="ellipse">
                <a:avLst/>
              </a:prstGeom>
              <a:noFill/>
              <a:ln>
                <a:solidFill>
                  <a:srgbClr val="FFFF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14" name="標題 1"/>
          <p:cNvSpPr txBox="1">
            <a:spLocks/>
          </p:cNvSpPr>
          <p:nvPr/>
        </p:nvSpPr>
        <p:spPr>
          <a:xfrm>
            <a:off x="2071670" y="428604"/>
            <a:ext cx="535785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考試高手成功秘訣</a:t>
            </a:r>
            <a:endParaRPr kumimoji="0" lang="zh-TW" altLang="en-US" sz="5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857224" y="2578871"/>
            <a:ext cx="526553" cy="500067"/>
            <a:chOff x="991211" y="1656247"/>
            <a:chExt cx="526553" cy="500067"/>
          </a:xfrm>
        </p:grpSpPr>
        <p:sp>
          <p:nvSpPr>
            <p:cNvPr id="16" name="矩形 15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等腰三角形 16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857224" y="3714751"/>
            <a:ext cx="526553" cy="500067"/>
            <a:chOff x="991211" y="1656247"/>
            <a:chExt cx="526553" cy="500067"/>
          </a:xfrm>
        </p:grpSpPr>
        <p:sp>
          <p:nvSpPr>
            <p:cNvPr id="20" name="矩形 19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等腰三角形 20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2" name="群組 21"/>
          <p:cNvGrpSpPr/>
          <p:nvPr/>
        </p:nvGrpSpPr>
        <p:grpSpPr>
          <a:xfrm flipH="1">
            <a:off x="8005553" y="-24"/>
            <a:ext cx="1138479" cy="7072362"/>
            <a:chOff x="-4561" y="-24"/>
            <a:chExt cx="1275241" cy="7072362"/>
          </a:xfrm>
        </p:grpSpPr>
        <p:sp>
          <p:nvSpPr>
            <p:cNvPr id="23" name="矩形 22"/>
            <p:cNvSpPr/>
            <p:nvPr/>
          </p:nvSpPr>
          <p:spPr>
            <a:xfrm flipH="1">
              <a:off x="214282" y="0"/>
              <a:ext cx="71438" cy="70723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438120" y="-24"/>
              <a:ext cx="276228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5" name="群組 17"/>
            <p:cNvGrpSpPr/>
            <p:nvPr/>
          </p:nvGrpSpPr>
          <p:grpSpPr>
            <a:xfrm>
              <a:off x="-4561" y="142852"/>
              <a:ext cx="1270680" cy="782865"/>
              <a:chOff x="-4561" y="142852"/>
              <a:chExt cx="1270680" cy="782865"/>
            </a:xfrm>
          </p:grpSpPr>
          <p:sp>
            <p:nvSpPr>
              <p:cNvPr id="53" name="弧形 15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4" name="橢圓 5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6" name="群組 18"/>
            <p:cNvGrpSpPr/>
            <p:nvPr/>
          </p:nvGrpSpPr>
          <p:grpSpPr>
            <a:xfrm>
              <a:off x="0" y="817872"/>
              <a:ext cx="1270680" cy="782865"/>
              <a:chOff x="-4561" y="142852"/>
              <a:chExt cx="1270680" cy="782865"/>
            </a:xfrm>
          </p:grpSpPr>
          <p:sp>
            <p:nvSpPr>
              <p:cNvPr id="51" name="弧形 5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2" name="橢圓 5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7" name="群組 21"/>
            <p:cNvGrpSpPr/>
            <p:nvPr/>
          </p:nvGrpSpPr>
          <p:grpSpPr>
            <a:xfrm>
              <a:off x="0" y="1492892"/>
              <a:ext cx="1270680" cy="782865"/>
              <a:chOff x="-4561" y="142852"/>
              <a:chExt cx="1270680" cy="782865"/>
            </a:xfrm>
          </p:grpSpPr>
          <p:sp>
            <p:nvSpPr>
              <p:cNvPr id="49" name="弧形 4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0" name="橢圓 4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8" name="群組 24"/>
            <p:cNvGrpSpPr/>
            <p:nvPr/>
          </p:nvGrpSpPr>
          <p:grpSpPr>
            <a:xfrm>
              <a:off x="0" y="2167912"/>
              <a:ext cx="1270680" cy="782865"/>
              <a:chOff x="-4561" y="142852"/>
              <a:chExt cx="1270680" cy="782865"/>
            </a:xfrm>
          </p:grpSpPr>
          <p:sp>
            <p:nvSpPr>
              <p:cNvPr id="47" name="弧形 46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" name="橢圓 4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9" name="群組 27"/>
            <p:cNvGrpSpPr/>
            <p:nvPr/>
          </p:nvGrpSpPr>
          <p:grpSpPr>
            <a:xfrm>
              <a:off x="0" y="2842932"/>
              <a:ext cx="1270680" cy="782865"/>
              <a:chOff x="-4561" y="142852"/>
              <a:chExt cx="1270680" cy="782865"/>
            </a:xfrm>
          </p:grpSpPr>
          <p:sp>
            <p:nvSpPr>
              <p:cNvPr id="45" name="弧形 44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橢圓 4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0" name="群組 30"/>
            <p:cNvGrpSpPr/>
            <p:nvPr/>
          </p:nvGrpSpPr>
          <p:grpSpPr>
            <a:xfrm>
              <a:off x="0" y="3517952"/>
              <a:ext cx="1270680" cy="782865"/>
              <a:chOff x="-4561" y="142852"/>
              <a:chExt cx="1270680" cy="782865"/>
            </a:xfrm>
          </p:grpSpPr>
          <p:sp>
            <p:nvSpPr>
              <p:cNvPr id="43" name="弧形 4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橢圓 4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1" name="群組 33"/>
            <p:cNvGrpSpPr/>
            <p:nvPr/>
          </p:nvGrpSpPr>
          <p:grpSpPr>
            <a:xfrm>
              <a:off x="0" y="4192972"/>
              <a:ext cx="1270680" cy="782865"/>
              <a:chOff x="-4561" y="142852"/>
              <a:chExt cx="1270680" cy="782865"/>
            </a:xfrm>
          </p:grpSpPr>
          <p:sp>
            <p:nvSpPr>
              <p:cNvPr id="41" name="弧形 4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橢圓 4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2" name="群組 36"/>
            <p:cNvGrpSpPr/>
            <p:nvPr/>
          </p:nvGrpSpPr>
          <p:grpSpPr>
            <a:xfrm>
              <a:off x="0" y="4867992"/>
              <a:ext cx="1270680" cy="782865"/>
              <a:chOff x="-4561" y="142852"/>
              <a:chExt cx="1270680" cy="782865"/>
            </a:xfrm>
          </p:grpSpPr>
          <p:sp>
            <p:nvSpPr>
              <p:cNvPr id="39" name="弧形 3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" name="橢圓 3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3" name="群組 39"/>
            <p:cNvGrpSpPr/>
            <p:nvPr/>
          </p:nvGrpSpPr>
          <p:grpSpPr>
            <a:xfrm>
              <a:off x="0" y="5543012"/>
              <a:ext cx="1270680" cy="782865"/>
              <a:chOff x="-4561" y="142852"/>
              <a:chExt cx="1270680" cy="782865"/>
            </a:xfrm>
          </p:grpSpPr>
          <p:sp>
            <p:nvSpPr>
              <p:cNvPr id="37" name="弧形 36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8" name="橢圓 3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4" name="群組 42"/>
            <p:cNvGrpSpPr/>
            <p:nvPr/>
          </p:nvGrpSpPr>
          <p:grpSpPr>
            <a:xfrm>
              <a:off x="0" y="6218035"/>
              <a:ext cx="1270680" cy="782865"/>
              <a:chOff x="-4561" y="142852"/>
              <a:chExt cx="1270680" cy="782865"/>
            </a:xfrm>
          </p:grpSpPr>
          <p:sp>
            <p:nvSpPr>
              <p:cNvPr id="35" name="弧形 34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6" name="橢圓 3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55" name="內容版面配置區 3" descr="第三集短劇圖-平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1785926"/>
            <a:ext cx="1785950" cy="1978283"/>
          </a:xfrm>
          <a:prstGeom prst="rect">
            <a:avLst/>
          </a:prstGeom>
        </p:spPr>
      </p:pic>
      <p:pic>
        <p:nvPicPr>
          <p:cNvPr id="56" name="內容版面配置區 3" descr="榜首贏家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5600" y="5707063"/>
            <a:ext cx="10969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58"/>
          <p:cNvGrpSpPr/>
          <p:nvPr/>
        </p:nvGrpSpPr>
        <p:grpSpPr>
          <a:xfrm>
            <a:off x="642910" y="214290"/>
            <a:ext cx="7215238" cy="1214446"/>
            <a:chOff x="642910" y="214290"/>
            <a:chExt cx="7215238" cy="1214446"/>
          </a:xfrm>
        </p:grpSpPr>
        <p:grpSp>
          <p:nvGrpSpPr>
            <p:cNvPr id="5" name="群組 56"/>
            <p:cNvGrpSpPr/>
            <p:nvPr/>
          </p:nvGrpSpPr>
          <p:grpSpPr>
            <a:xfrm>
              <a:off x="1357290" y="357166"/>
              <a:ext cx="6500858" cy="1000132"/>
              <a:chOff x="1785918" y="357166"/>
              <a:chExt cx="4846794" cy="1000132"/>
            </a:xfrm>
          </p:grpSpPr>
          <p:sp>
            <p:nvSpPr>
              <p:cNvPr id="12" name="圓角矩形 11"/>
              <p:cNvSpPr/>
              <p:nvPr/>
            </p:nvSpPr>
            <p:spPr>
              <a:xfrm>
                <a:off x="1785918" y="357166"/>
                <a:ext cx="4846794" cy="1000132"/>
              </a:xfrm>
              <a:prstGeom prst="roundRect">
                <a:avLst/>
              </a:prstGeom>
              <a:solidFill>
                <a:schemeClr val="tx1"/>
              </a:solidFill>
              <a:ln w="88900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圓角矩形 12"/>
              <p:cNvSpPr/>
              <p:nvPr/>
            </p:nvSpPr>
            <p:spPr>
              <a:xfrm>
                <a:off x="2009756" y="428604"/>
                <a:ext cx="4562508" cy="834542"/>
              </a:xfrm>
              <a:prstGeom prst="roundRect">
                <a:avLst/>
              </a:prstGeom>
              <a:noFill/>
              <a:ln w="38100" cmpd="sng">
                <a:solidFill>
                  <a:schemeClr val="accent6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" name="群組 54"/>
            <p:cNvGrpSpPr/>
            <p:nvPr/>
          </p:nvGrpSpPr>
          <p:grpSpPr>
            <a:xfrm>
              <a:off x="642910" y="214290"/>
              <a:ext cx="1214446" cy="1214446"/>
              <a:chOff x="1071538" y="214290"/>
              <a:chExt cx="1214446" cy="1214446"/>
            </a:xfrm>
          </p:grpSpPr>
          <p:sp>
            <p:nvSpPr>
              <p:cNvPr id="7" name="橢圓 6"/>
              <p:cNvSpPr/>
              <p:nvPr/>
            </p:nvSpPr>
            <p:spPr>
              <a:xfrm>
                <a:off x="1071538" y="214290"/>
                <a:ext cx="1214446" cy="121444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五角星形 7"/>
              <p:cNvSpPr/>
              <p:nvPr/>
            </p:nvSpPr>
            <p:spPr>
              <a:xfrm rot="20583996">
                <a:off x="1344285" y="344161"/>
                <a:ext cx="471414" cy="471414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五角星形 8"/>
              <p:cNvSpPr/>
              <p:nvPr/>
            </p:nvSpPr>
            <p:spPr>
              <a:xfrm rot="1239366">
                <a:off x="1830546" y="732200"/>
                <a:ext cx="210729" cy="210729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五角星形 9"/>
              <p:cNvSpPr/>
              <p:nvPr/>
            </p:nvSpPr>
            <p:spPr>
              <a:xfrm rot="19665909">
                <a:off x="1448405" y="908937"/>
                <a:ext cx="316840" cy="316840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橢圓 10"/>
              <p:cNvSpPr/>
              <p:nvPr/>
            </p:nvSpPr>
            <p:spPr>
              <a:xfrm>
                <a:off x="1133452" y="276204"/>
                <a:ext cx="1081094" cy="1081094"/>
              </a:xfrm>
              <a:prstGeom prst="ellipse">
                <a:avLst/>
              </a:prstGeom>
              <a:noFill/>
              <a:ln>
                <a:solidFill>
                  <a:srgbClr val="FFFF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14" name="標題 1"/>
          <p:cNvSpPr txBox="1">
            <a:spLocks/>
          </p:cNvSpPr>
          <p:nvPr/>
        </p:nvSpPr>
        <p:spPr>
          <a:xfrm>
            <a:off x="2143108" y="428604"/>
            <a:ext cx="5143536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上課</a:t>
            </a:r>
            <a:r>
              <a:rPr kumimoji="0" lang="en-US" altLang="zh-TW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K</a:t>
            </a:r>
            <a:r>
              <a:rPr kumimoji="0" lang="zh-TW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書四大祕訣</a:t>
            </a:r>
            <a:endParaRPr kumimoji="0" lang="zh-TW" altLang="en-US" sz="5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grpSp>
        <p:nvGrpSpPr>
          <p:cNvPr id="15" name="群組 14"/>
          <p:cNvGrpSpPr/>
          <p:nvPr/>
        </p:nvGrpSpPr>
        <p:grpSpPr>
          <a:xfrm flipH="1">
            <a:off x="8005553" y="-24"/>
            <a:ext cx="1138479" cy="7072362"/>
            <a:chOff x="-4561" y="-24"/>
            <a:chExt cx="1275241" cy="7072362"/>
          </a:xfrm>
        </p:grpSpPr>
        <p:sp>
          <p:nvSpPr>
            <p:cNvPr id="16" name="矩形 15"/>
            <p:cNvSpPr/>
            <p:nvPr/>
          </p:nvSpPr>
          <p:spPr>
            <a:xfrm flipH="1">
              <a:off x="214282" y="0"/>
              <a:ext cx="71438" cy="70723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438120" y="-24"/>
              <a:ext cx="276228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8" name="群組 17"/>
            <p:cNvGrpSpPr/>
            <p:nvPr/>
          </p:nvGrpSpPr>
          <p:grpSpPr>
            <a:xfrm>
              <a:off x="-4561" y="142852"/>
              <a:ext cx="1270680" cy="782865"/>
              <a:chOff x="-4561" y="142852"/>
              <a:chExt cx="1270680" cy="782865"/>
            </a:xfrm>
          </p:grpSpPr>
          <p:sp>
            <p:nvSpPr>
              <p:cNvPr id="46" name="弧形 15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7" name="橢圓 46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9" name="群組 18"/>
            <p:cNvGrpSpPr/>
            <p:nvPr/>
          </p:nvGrpSpPr>
          <p:grpSpPr>
            <a:xfrm>
              <a:off x="0" y="817872"/>
              <a:ext cx="1270680" cy="782865"/>
              <a:chOff x="-4561" y="142852"/>
              <a:chExt cx="1270680" cy="782865"/>
            </a:xfrm>
          </p:grpSpPr>
          <p:sp>
            <p:nvSpPr>
              <p:cNvPr id="44" name="弧形 43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5" name="橢圓 44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0" name="群組 21"/>
            <p:cNvGrpSpPr/>
            <p:nvPr/>
          </p:nvGrpSpPr>
          <p:grpSpPr>
            <a:xfrm>
              <a:off x="0" y="1492892"/>
              <a:ext cx="1270680" cy="782865"/>
              <a:chOff x="-4561" y="142852"/>
              <a:chExt cx="1270680" cy="782865"/>
            </a:xfrm>
          </p:grpSpPr>
          <p:sp>
            <p:nvSpPr>
              <p:cNvPr id="42" name="弧形 41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" name="橢圓 42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1" name="群組 24"/>
            <p:cNvGrpSpPr/>
            <p:nvPr/>
          </p:nvGrpSpPr>
          <p:grpSpPr>
            <a:xfrm>
              <a:off x="0" y="2167912"/>
              <a:ext cx="1270680" cy="782865"/>
              <a:chOff x="-4561" y="142852"/>
              <a:chExt cx="1270680" cy="782865"/>
            </a:xfrm>
          </p:grpSpPr>
          <p:sp>
            <p:nvSpPr>
              <p:cNvPr id="40" name="弧形 39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" name="橢圓 40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2" name="群組 27"/>
            <p:cNvGrpSpPr/>
            <p:nvPr/>
          </p:nvGrpSpPr>
          <p:grpSpPr>
            <a:xfrm>
              <a:off x="0" y="2842932"/>
              <a:ext cx="1270680" cy="782865"/>
              <a:chOff x="-4561" y="142852"/>
              <a:chExt cx="1270680" cy="782865"/>
            </a:xfrm>
          </p:grpSpPr>
          <p:sp>
            <p:nvSpPr>
              <p:cNvPr id="38" name="弧形 37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9" name="橢圓 38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3" name="群組 30"/>
            <p:cNvGrpSpPr/>
            <p:nvPr/>
          </p:nvGrpSpPr>
          <p:grpSpPr>
            <a:xfrm>
              <a:off x="0" y="3517952"/>
              <a:ext cx="1270680" cy="782865"/>
              <a:chOff x="-4561" y="142852"/>
              <a:chExt cx="1270680" cy="782865"/>
            </a:xfrm>
          </p:grpSpPr>
          <p:sp>
            <p:nvSpPr>
              <p:cNvPr id="36" name="弧形 35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7" name="橢圓 36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4" name="群組 33"/>
            <p:cNvGrpSpPr/>
            <p:nvPr/>
          </p:nvGrpSpPr>
          <p:grpSpPr>
            <a:xfrm>
              <a:off x="0" y="4192972"/>
              <a:ext cx="1270680" cy="782865"/>
              <a:chOff x="-4561" y="142852"/>
              <a:chExt cx="1270680" cy="782865"/>
            </a:xfrm>
          </p:grpSpPr>
          <p:sp>
            <p:nvSpPr>
              <p:cNvPr id="34" name="弧形 33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5" name="橢圓 34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5" name="群組 36"/>
            <p:cNvGrpSpPr/>
            <p:nvPr/>
          </p:nvGrpSpPr>
          <p:grpSpPr>
            <a:xfrm>
              <a:off x="0" y="4867992"/>
              <a:ext cx="1270680" cy="782865"/>
              <a:chOff x="-4561" y="142852"/>
              <a:chExt cx="1270680" cy="782865"/>
            </a:xfrm>
          </p:grpSpPr>
          <p:sp>
            <p:nvSpPr>
              <p:cNvPr id="32" name="弧形 31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3" name="橢圓 32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6" name="群組 39"/>
            <p:cNvGrpSpPr/>
            <p:nvPr/>
          </p:nvGrpSpPr>
          <p:grpSpPr>
            <a:xfrm>
              <a:off x="0" y="5543012"/>
              <a:ext cx="1270680" cy="782865"/>
              <a:chOff x="-4561" y="142852"/>
              <a:chExt cx="1270680" cy="782865"/>
            </a:xfrm>
          </p:grpSpPr>
          <p:sp>
            <p:nvSpPr>
              <p:cNvPr id="30" name="弧形 29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1" name="橢圓 30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7" name="群組 42"/>
            <p:cNvGrpSpPr/>
            <p:nvPr/>
          </p:nvGrpSpPr>
          <p:grpSpPr>
            <a:xfrm>
              <a:off x="0" y="6218035"/>
              <a:ext cx="1270680" cy="782865"/>
              <a:chOff x="-4561" y="142852"/>
              <a:chExt cx="1270680" cy="782865"/>
            </a:xfrm>
          </p:grpSpPr>
          <p:sp>
            <p:nvSpPr>
              <p:cNvPr id="28" name="弧形 27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9" name="橢圓 28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50" name="群組 49"/>
          <p:cNvGrpSpPr/>
          <p:nvPr/>
        </p:nvGrpSpPr>
        <p:grpSpPr>
          <a:xfrm>
            <a:off x="928662" y="1506241"/>
            <a:ext cx="708313" cy="708313"/>
            <a:chOff x="843263" y="1636952"/>
            <a:chExt cx="708313" cy="708313"/>
          </a:xfrm>
        </p:grpSpPr>
        <p:sp>
          <p:nvSpPr>
            <p:cNvPr id="48" name="五角星形 47"/>
            <p:cNvSpPr/>
            <p:nvPr/>
          </p:nvSpPr>
          <p:spPr>
            <a:xfrm rot="20792643">
              <a:off x="843263" y="1636952"/>
              <a:ext cx="708313" cy="708313"/>
            </a:xfrm>
            <a:prstGeom prst="star5">
              <a:avLst>
                <a:gd name="adj" fmla="val 25575"/>
                <a:gd name="hf" fmla="val 105146"/>
                <a:gd name="vf" fmla="val 110557"/>
              </a:avLst>
            </a:prstGeom>
            <a:solidFill>
              <a:srgbClr val="FFFF9B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1000100" y="1714488"/>
              <a:ext cx="50006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3200" dirty="0" smtClean="0">
                  <a:ln>
                    <a:solidFill>
                      <a:schemeClr val="tx1"/>
                    </a:solidFill>
                  </a:ln>
                </a:rPr>
                <a:t>1</a:t>
              </a:r>
              <a:endParaRPr lang="zh-TW" altLang="en-US" sz="3200" dirty="0">
                <a:ln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51" name="標題 1"/>
          <p:cNvSpPr txBox="1">
            <a:spLocks/>
          </p:cNvSpPr>
          <p:nvPr/>
        </p:nvSpPr>
        <p:spPr>
          <a:xfrm>
            <a:off x="1643042" y="1571620"/>
            <a:ext cx="6215106" cy="714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  <a:cs typeface="+mj-cs"/>
              </a:rPr>
              <a:t>準備「上課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  <a:cs typeface="+mj-cs"/>
              </a:rPr>
              <a:t>三寶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  <a:cs typeface="+mj-cs"/>
              </a:rPr>
              <a:t>」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7" name="群組 66"/>
          <p:cNvGrpSpPr/>
          <p:nvPr/>
        </p:nvGrpSpPr>
        <p:grpSpPr>
          <a:xfrm>
            <a:off x="714348" y="2285992"/>
            <a:ext cx="2286016" cy="1928826"/>
            <a:chOff x="714348" y="2285992"/>
            <a:chExt cx="2286016" cy="1928826"/>
          </a:xfrm>
        </p:grpSpPr>
        <p:pic>
          <p:nvPicPr>
            <p:cNvPr id="53" name="圖片 52" descr="國文課本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1538" y="2500306"/>
              <a:ext cx="1143008" cy="1486174"/>
            </a:xfrm>
            <a:prstGeom prst="rect">
              <a:avLst/>
            </a:prstGeom>
          </p:spPr>
        </p:pic>
        <p:sp>
          <p:nvSpPr>
            <p:cNvPr id="54" name="橢圓 53"/>
            <p:cNvSpPr/>
            <p:nvPr/>
          </p:nvSpPr>
          <p:spPr>
            <a:xfrm>
              <a:off x="714348" y="2285992"/>
              <a:ext cx="2286016" cy="1928826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7" name="文字方塊 56"/>
            <p:cNvSpPr txBox="1"/>
            <p:nvPr/>
          </p:nvSpPr>
          <p:spPr>
            <a:xfrm>
              <a:off x="2143108" y="2786058"/>
              <a:ext cx="646331" cy="92869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sz="3000" dirty="0" smtClean="0">
                  <a:latin typeface="微軟正黑體" pitchFamily="34" charset="-120"/>
                  <a:ea typeface="微軟正黑體" pitchFamily="34" charset="-120"/>
                </a:rPr>
                <a:t>課本</a:t>
              </a:r>
              <a:endParaRPr lang="zh-TW" altLang="en-US" sz="30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68" name="群組 67"/>
          <p:cNvGrpSpPr/>
          <p:nvPr/>
        </p:nvGrpSpPr>
        <p:grpSpPr>
          <a:xfrm>
            <a:off x="3143240" y="2285992"/>
            <a:ext cx="2286016" cy="1928826"/>
            <a:chOff x="3143240" y="2285992"/>
            <a:chExt cx="2286016" cy="1928826"/>
          </a:xfrm>
        </p:grpSpPr>
        <p:sp>
          <p:nvSpPr>
            <p:cNvPr id="59" name="橢圓 58"/>
            <p:cNvSpPr/>
            <p:nvPr/>
          </p:nvSpPr>
          <p:spPr>
            <a:xfrm>
              <a:off x="3143240" y="2285992"/>
              <a:ext cx="2286016" cy="1928826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60" name="圖片 59" descr="notebook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6116" y="2357430"/>
              <a:ext cx="1396752" cy="1613423"/>
            </a:xfrm>
            <a:prstGeom prst="rect">
              <a:avLst/>
            </a:prstGeom>
          </p:spPr>
        </p:pic>
        <p:sp>
          <p:nvSpPr>
            <p:cNvPr id="61" name="文字方塊 60"/>
            <p:cNvSpPr txBox="1"/>
            <p:nvPr/>
          </p:nvSpPr>
          <p:spPr>
            <a:xfrm>
              <a:off x="4500583" y="2571744"/>
              <a:ext cx="646331" cy="128588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sz="3000" dirty="0" smtClean="0">
                  <a:latin typeface="微軟正黑體" pitchFamily="34" charset="-120"/>
                  <a:ea typeface="微軟正黑體" pitchFamily="34" charset="-120"/>
                </a:rPr>
                <a:t>筆記</a:t>
              </a:r>
              <a:r>
                <a:rPr lang="zh-TW" altLang="en-US" sz="3000" dirty="0" smtClean="0">
                  <a:latin typeface="微軟正黑體" pitchFamily="34" charset="-120"/>
                  <a:ea typeface="微軟正黑體" pitchFamily="34" charset="-120"/>
                </a:rPr>
                <a:t>本</a:t>
              </a:r>
              <a:endParaRPr lang="zh-TW" altLang="en-US" sz="30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69" name="群組 68"/>
          <p:cNvGrpSpPr/>
          <p:nvPr/>
        </p:nvGrpSpPr>
        <p:grpSpPr>
          <a:xfrm>
            <a:off x="5572132" y="2285992"/>
            <a:ext cx="2286016" cy="1928826"/>
            <a:chOff x="5572132" y="2285992"/>
            <a:chExt cx="2286016" cy="1928826"/>
          </a:xfrm>
        </p:grpSpPr>
        <p:sp>
          <p:nvSpPr>
            <p:cNvPr id="62" name="橢圓 61"/>
            <p:cNvSpPr/>
            <p:nvPr/>
          </p:nvSpPr>
          <p:spPr>
            <a:xfrm>
              <a:off x="5572132" y="2285992"/>
              <a:ext cx="2286016" cy="1928826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5" name="群組 64"/>
            <p:cNvGrpSpPr/>
            <p:nvPr/>
          </p:nvGrpSpPr>
          <p:grpSpPr>
            <a:xfrm>
              <a:off x="5857884" y="2714620"/>
              <a:ext cx="1157910" cy="1143008"/>
              <a:chOff x="2241304" y="3950549"/>
              <a:chExt cx="1760728" cy="1738068"/>
            </a:xfrm>
          </p:grpSpPr>
          <p:pic>
            <p:nvPicPr>
              <p:cNvPr id="63" name="圖片 62" descr="參考書-紅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20397905">
                <a:off x="2241304" y="4022907"/>
                <a:ext cx="1252542" cy="1628594"/>
              </a:xfrm>
              <a:prstGeom prst="rect">
                <a:avLst/>
              </a:prstGeom>
            </p:spPr>
          </p:pic>
          <p:pic>
            <p:nvPicPr>
              <p:cNvPr id="64" name="圖片 63" descr="參考書-藍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083333">
                <a:off x="2665294" y="3950549"/>
                <a:ext cx="1336738" cy="1738068"/>
              </a:xfrm>
              <a:prstGeom prst="rect">
                <a:avLst/>
              </a:prstGeom>
            </p:spPr>
          </p:pic>
        </p:grpSp>
        <p:sp>
          <p:nvSpPr>
            <p:cNvPr id="66" name="文字方塊 65"/>
            <p:cNvSpPr txBox="1"/>
            <p:nvPr/>
          </p:nvSpPr>
          <p:spPr>
            <a:xfrm>
              <a:off x="7068941" y="2643182"/>
              <a:ext cx="646331" cy="128588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sz="3000" dirty="0" smtClean="0">
                  <a:latin typeface="微軟正黑體" pitchFamily="34" charset="-120"/>
                  <a:ea typeface="微軟正黑體" pitchFamily="34" charset="-120"/>
                </a:rPr>
                <a:t>參考書</a:t>
              </a:r>
              <a:endParaRPr lang="zh-TW" altLang="en-US" sz="30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70" name="群組 69"/>
          <p:cNvGrpSpPr/>
          <p:nvPr/>
        </p:nvGrpSpPr>
        <p:grpSpPr>
          <a:xfrm>
            <a:off x="928662" y="4214818"/>
            <a:ext cx="708313" cy="708313"/>
            <a:chOff x="843263" y="1636952"/>
            <a:chExt cx="708313" cy="708313"/>
          </a:xfrm>
        </p:grpSpPr>
        <p:sp>
          <p:nvSpPr>
            <p:cNvPr id="71" name="五角星形 70"/>
            <p:cNvSpPr/>
            <p:nvPr/>
          </p:nvSpPr>
          <p:spPr>
            <a:xfrm rot="20792643">
              <a:off x="843263" y="1636952"/>
              <a:ext cx="708313" cy="708313"/>
            </a:xfrm>
            <a:prstGeom prst="star5">
              <a:avLst>
                <a:gd name="adj" fmla="val 25575"/>
                <a:gd name="hf" fmla="val 105146"/>
                <a:gd name="vf" fmla="val 110557"/>
              </a:avLst>
            </a:prstGeom>
            <a:solidFill>
              <a:srgbClr val="FFFF9B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2" name="文字方塊 71"/>
            <p:cNvSpPr txBox="1"/>
            <p:nvPr/>
          </p:nvSpPr>
          <p:spPr>
            <a:xfrm>
              <a:off x="1000100" y="1714488"/>
              <a:ext cx="50006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3200" dirty="0" smtClean="0">
                  <a:ln>
                    <a:solidFill>
                      <a:schemeClr val="tx1"/>
                    </a:solidFill>
                  </a:ln>
                </a:rPr>
                <a:t>2</a:t>
              </a:r>
              <a:endParaRPr lang="zh-TW" altLang="en-US" sz="3200" dirty="0">
                <a:ln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73" name="標題 1"/>
          <p:cNvSpPr txBox="1">
            <a:spLocks/>
          </p:cNvSpPr>
          <p:nvPr/>
        </p:nvSpPr>
        <p:spPr>
          <a:xfrm>
            <a:off x="1643042" y="4280197"/>
            <a:ext cx="6215106" cy="714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  <a:cs typeface="+mj-cs"/>
              </a:rPr>
              <a:t>認真學習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74" name="群組 73"/>
          <p:cNvGrpSpPr/>
          <p:nvPr/>
        </p:nvGrpSpPr>
        <p:grpSpPr>
          <a:xfrm>
            <a:off x="928662" y="5006703"/>
            <a:ext cx="708313" cy="708313"/>
            <a:chOff x="843263" y="1636952"/>
            <a:chExt cx="708313" cy="708313"/>
          </a:xfrm>
        </p:grpSpPr>
        <p:sp>
          <p:nvSpPr>
            <p:cNvPr id="75" name="五角星形 74"/>
            <p:cNvSpPr/>
            <p:nvPr/>
          </p:nvSpPr>
          <p:spPr>
            <a:xfrm rot="20792643">
              <a:off x="843263" y="1636952"/>
              <a:ext cx="708313" cy="708313"/>
            </a:xfrm>
            <a:prstGeom prst="star5">
              <a:avLst>
                <a:gd name="adj" fmla="val 25575"/>
                <a:gd name="hf" fmla="val 105146"/>
                <a:gd name="vf" fmla="val 110557"/>
              </a:avLst>
            </a:prstGeom>
            <a:solidFill>
              <a:srgbClr val="FFFF9B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6" name="文字方塊 75"/>
            <p:cNvSpPr txBox="1"/>
            <p:nvPr/>
          </p:nvSpPr>
          <p:spPr>
            <a:xfrm>
              <a:off x="1000100" y="1714488"/>
              <a:ext cx="50006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3200" dirty="0" smtClean="0">
                  <a:ln>
                    <a:solidFill>
                      <a:schemeClr val="tx1"/>
                    </a:solidFill>
                  </a:ln>
                </a:rPr>
                <a:t>3</a:t>
              </a:r>
              <a:endParaRPr lang="zh-TW" altLang="en-US" sz="3200" dirty="0">
                <a:ln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77" name="標題 1"/>
          <p:cNvSpPr txBox="1">
            <a:spLocks/>
          </p:cNvSpPr>
          <p:nvPr/>
        </p:nvSpPr>
        <p:spPr>
          <a:xfrm>
            <a:off x="1643042" y="5072082"/>
            <a:ext cx="6215106" cy="714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  <a:cs typeface="+mj-cs"/>
              </a:rPr>
              <a:t>勤做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  <a:cs typeface="+mj-cs"/>
              </a:rPr>
              <a:t>筆記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78" name="群組 77"/>
          <p:cNvGrpSpPr/>
          <p:nvPr/>
        </p:nvGrpSpPr>
        <p:grpSpPr>
          <a:xfrm>
            <a:off x="928662" y="5792521"/>
            <a:ext cx="708313" cy="708313"/>
            <a:chOff x="843263" y="1636952"/>
            <a:chExt cx="708313" cy="708313"/>
          </a:xfrm>
        </p:grpSpPr>
        <p:sp>
          <p:nvSpPr>
            <p:cNvPr id="79" name="五角星形 78"/>
            <p:cNvSpPr/>
            <p:nvPr/>
          </p:nvSpPr>
          <p:spPr>
            <a:xfrm rot="20792643">
              <a:off x="843263" y="1636952"/>
              <a:ext cx="708313" cy="708313"/>
            </a:xfrm>
            <a:prstGeom prst="star5">
              <a:avLst>
                <a:gd name="adj" fmla="val 25575"/>
                <a:gd name="hf" fmla="val 105146"/>
                <a:gd name="vf" fmla="val 110557"/>
              </a:avLst>
            </a:prstGeom>
            <a:solidFill>
              <a:srgbClr val="FFFF9B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0" name="文字方塊 79"/>
            <p:cNvSpPr txBox="1"/>
            <p:nvPr/>
          </p:nvSpPr>
          <p:spPr>
            <a:xfrm>
              <a:off x="1000100" y="1714488"/>
              <a:ext cx="50006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3200" dirty="0" smtClean="0">
                  <a:ln>
                    <a:solidFill>
                      <a:schemeClr val="tx1"/>
                    </a:solidFill>
                  </a:ln>
                </a:rPr>
                <a:t>4</a:t>
              </a:r>
              <a:endParaRPr lang="zh-TW" altLang="en-US" sz="3200" dirty="0">
                <a:ln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81" name="標題 1"/>
          <p:cNvSpPr txBox="1">
            <a:spLocks/>
          </p:cNvSpPr>
          <p:nvPr/>
        </p:nvSpPr>
        <p:spPr>
          <a:xfrm>
            <a:off x="1643042" y="5857900"/>
            <a:ext cx="6215106" cy="714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  <a:cs typeface="+mj-cs"/>
              </a:rPr>
              <a:t>不帶問題回家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2" name="內容版面配置區 3" descr="榜首贏家LOGO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75600" y="5707063"/>
            <a:ext cx="10969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58"/>
          <p:cNvGrpSpPr/>
          <p:nvPr/>
        </p:nvGrpSpPr>
        <p:grpSpPr>
          <a:xfrm>
            <a:off x="642910" y="214290"/>
            <a:ext cx="7215238" cy="1214446"/>
            <a:chOff x="642910" y="214290"/>
            <a:chExt cx="7215238" cy="1214446"/>
          </a:xfrm>
        </p:grpSpPr>
        <p:grpSp>
          <p:nvGrpSpPr>
            <p:cNvPr id="5" name="群組 56"/>
            <p:cNvGrpSpPr/>
            <p:nvPr/>
          </p:nvGrpSpPr>
          <p:grpSpPr>
            <a:xfrm>
              <a:off x="1357290" y="357166"/>
              <a:ext cx="6500858" cy="1000132"/>
              <a:chOff x="1785918" y="357166"/>
              <a:chExt cx="4846794" cy="1000132"/>
            </a:xfrm>
          </p:grpSpPr>
          <p:sp>
            <p:nvSpPr>
              <p:cNvPr id="12" name="圓角矩形 11"/>
              <p:cNvSpPr/>
              <p:nvPr/>
            </p:nvSpPr>
            <p:spPr>
              <a:xfrm>
                <a:off x="1785918" y="357166"/>
                <a:ext cx="4846794" cy="1000132"/>
              </a:xfrm>
              <a:prstGeom prst="roundRect">
                <a:avLst/>
              </a:prstGeom>
              <a:solidFill>
                <a:schemeClr val="tx1"/>
              </a:solidFill>
              <a:ln w="88900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圓角矩形 12"/>
              <p:cNvSpPr/>
              <p:nvPr/>
            </p:nvSpPr>
            <p:spPr>
              <a:xfrm>
                <a:off x="2009756" y="428604"/>
                <a:ext cx="4562508" cy="834542"/>
              </a:xfrm>
              <a:prstGeom prst="roundRect">
                <a:avLst/>
              </a:prstGeom>
              <a:noFill/>
              <a:ln w="38100" cmpd="sng">
                <a:solidFill>
                  <a:schemeClr val="accent6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" name="群組 54"/>
            <p:cNvGrpSpPr/>
            <p:nvPr/>
          </p:nvGrpSpPr>
          <p:grpSpPr>
            <a:xfrm>
              <a:off x="642910" y="214290"/>
              <a:ext cx="1214446" cy="1214446"/>
              <a:chOff x="1071538" y="214290"/>
              <a:chExt cx="1214446" cy="1214446"/>
            </a:xfrm>
          </p:grpSpPr>
          <p:sp>
            <p:nvSpPr>
              <p:cNvPr id="7" name="橢圓 6"/>
              <p:cNvSpPr/>
              <p:nvPr/>
            </p:nvSpPr>
            <p:spPr>
              <a:xfrm>
                <a:off x="1071538" y="214290"/>
                <a:ext cx="1214446" cy="121444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五角星形 7"/>
              <p:cNvSpPr/>
              <p:nvPr/>
            </p:nvSpPr>
            <p:spPr>
              <a:xfrm rot="20583996">
                <a:off x="1344285" y="344161"/>
                <a:ext cx="471414" cy="471414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五角星形 8"/>
              <p:cNvSpPr/>
              <p:nvPr/>
            </p:nvSpPr>
            <p:spPr>
              <a:xfrm rot="1239366">
                <a:off x="1830546" y="732200"/>
                <a:ext cx="210729" cy="210729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五角星形 9"/>
              <p:cNvSpPr/>
              <p:nvPr/>
            </p:nvSpPr>
            <p:spPr>
              <a:xfrm rot="19665909">
                <a:off x="1448405" y="908937"/>
                <a:ext cx="316840" cy="316840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橢圓 10"/>
              <p:cNvSpPr/>
              <p:nvPr/>
            </p:nvSpPr>
            <p:spPr>
              <a:xfrm>
                <a:off x="1133452" y="276204"/>
                <a:ext cx="1081094" cy="1081094"/>
              </a:xfrm>
              <a:prstGeom prst="ellipse">
                <a:avLst/>
              </a:prstGeom>
              <a:noFill/>
              <a:ln>
                <a:solidFill>
                  <a:srgbClr val="FFFF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14" name="標題 1"/>
          <p:cNvSpPr txBox="1">
            <a:spLocks/>
          </p:cNvSpPr>
          <p:nvPr/>
        </p:nvSpPr>
        <p:spPr>
          <a:xfrm>
            <a:off x="2928926" y="428604"/>
            <a:ext cx="4214842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5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考試高手</a:t>
            </a:r>
            <a:r>
              <a:rPr lang="en-US" altLang="zh-TW" sz="5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4K</a:t>
            </a:r>
            <a:endParaRPr kumimoji="0" lang="zh-TW" altLang="en-US" sz="5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5" name="內容版面配置區 2"/>
          <p:cNvSpPr txBox="1">
            <a:spLocks/>
          </p:cNvSpPr>
          <p:nvPr/>
        </p:nvSpPr>
        <p:spPr>
          <a:xfrm>
            <a:off x="1485936" y="2643182"/>
            <a:ext cx="8229600" cy="30718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TW" altLang="en-US" sz="3600" b="1" noProof="0" dirty="0" smtClean="0">
                <a:latin typeface="微軟正黑體" pitchFamily="34" charset="-120"/>
                <a:ea typeface="微軟正黑體" pitchFamily="34" charset="-120"/>
              </a:rPr>
              <a:t>最少</a:t>
            </a:r>
            <a:r>
              <a:rPr lang="zh-TW" altLang="en-US" sz="3600" b="1" noProof="0" dirty="0" smtClean="0">
                <a:latin typeface="微軟正黑體" pitchFamily="34" charset="-120"/>
                <a:ea typeface="微軟正黑體" pitchFamily="34" charset="-120"/>
              </a:rPr>
              <a:t>時間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K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最多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K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重點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0">
              <a:spcBef>
                <a:spcPts val="1800"/>
              </a:spcBef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有效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K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書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→記得多、記得久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0">
              <a:spcBef>
                <a:spcPts val="1800"/>
              </a:spcBef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分配</a:t>
            </a: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K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書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時間、有充足睡眠</a:t>
            </a:r>
          </a:p>
        </p:txBody>
      </p:sp>
      <p:grpSp>
        <p:nvGrpSpPr>
          <p:cNvPr id="16" name="群組 15"/>
          <p:cNvGrpSpPr/>
          <p:nvPr/>
        </p:nvGrpSpPr>
        <p:grpSpPr>
          <a:xfrm>
            <a:off x="928662" y="2857496"/>
            <a:ext cx="526553" cy="500067"/>
            <a:chOff x="991211" y="1656247"/>
            <a:chExt cx="526553" cy="500067"/>
          </a:xfrm>
        </p:grpSpPr>
        <p:sp>
          <p:nvSpPr>
            <p:cNvPr id="17" name="矩形 16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等腰三角形 17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9" name="群組 18"/>
          <p:cNvGrpSpPr/>
          <p:nvPr/>
        </p:nvGrpSpPr>
        <p:grpSpPr>
          <a:xfrm flipH="1">
            <a:off x="8005553" y="-24"/>
            <a:ext cx="1138479" cy="7072362"/>
            <a:chOff x="-4561" y="-24"/>
            <a:chExt cx="1275241" cy="7072362"/>
          </a:xfrm>
        </p:grpSpPr>
        <p:sp>
          <p:nvSpPr>
            <p:cNvPr id="20" name="矩形 19"/>
            <p:cNvSpPr/>
            <p:nvPr/>
          </p:nvSpPr>
          <p:spPr>
            <a:xfrm flipH="1">
              <a:off x="214282" y="0"/>
              <a:ext cx="71438" cy="70723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438120" y="-24"/>
              <a:ext cx="276228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2" name="群組 17"/>
            <p:cNvGrpSpPr/>
            <p:nvPr/>
          </p:nvGrpSpPr>
          <p:grpSpPr>
            <a:xfrm>
              <a:off x="-4561" y="142852"/>
              <a:ext cx="1270680" cy="782865"/>
              <a:chOff x="-4561" y="142852"/>
              <a:chExt cx="1270680" cy="782865"/>
            </a:xfrm>
          </p:grpSpPr>
          <p:sp>
            <p:nvSpPr>
              <p:cNvPr id="50" name="弧形 15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1" name="橢圓 50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3" name="群組 18"/>
            <p:cNvGrpSpPr/>
            <p:nvPr/>
          </p:nvGrpSpPr>
          <p:grpSpPr>
            <a:xfrm>
              <a:off x="0" y="817872"/>
              <a:ext cx="1270680" cy="782865"/>
              <a:chOff x="-4561" y="142852"/>
              <a:chExt cx="1270680" cy="782865"/>
            </a:xfrm>
          </p:grpSpPr>
          <p:sp>
            <p:nvSpPr>
              <p:cNvPr id="48" name="弧形 47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" name="橢圓 48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4" name="群組 21"/>
            <p:cNvGrpSpPr/>
            <p:nvPr/>
          </p:nvGrpSpPr>
          <p:grpSpPr>
            <a:xfrm>
              <a:off x="0" y="1492892"/>
              <a:ext cx="1270680" cy="782865"/>
              <a:chOff x="-4561" y="142852"/>
              <a:chExt cx="1270680" cy="782865"/>
            </a:xfrm>
          </p:grpSpPr>
          <p:sp>
            <p:nvSpPr>
              <p:cNvPr id="46" name="弧形 45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7" name="橢圓 46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5" name="群組 24"/>
            <p:cNvGrpSpPr/>
            <p:nvPr/>
          </p:nvGrpSpPr>
          <p:grpSpPr>
            <a:xfrm>
              <a:off x="0" y="2167912"/>
              <a:ext cx="1270680" cy="782865"/>
              <a:chOff x="-4561" y="142852"/>
              <a:chExt cx="1270680" cy="782865"/>
            </a:xfrm>
          </p:grpSpPr>
          <p:sp>
            <p:nvSpPr>
              <p:cNvPr id="44" name="弧形 43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5" name="橢圓 44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6" name="群組 27"/>
            <p:cNvGrpSpPr/>
            <p:nvPr/>
          </p:nvGrpSpPr>
          <p:grpSpPr>
            <a:xfrm>
              <a:off x="0" y="2842932"/>
              <a:ext cx="1270680" cy="782865"/>
              <a:chOff x="-4561" y="142852"/>
              <a:chExt cx="1270680" cy="782865"/>
            </a:xfrm>
          </p:grpSpPr>
          <p:sp>
            <p:nvSpPr>
              <p:cNvPr id="42" name="弧形 41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" name="橢圓 42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7" name="群組 30"/>
            <p:cNvGrpSpPr/>
            <p:nvPr/>
          </p:nvGrpSpPr>
          <p:grpSpPr>
            <a:xfrm>
              <a:off x="0" y="3517952"/>
              <a:ext cx="1270680" cy="782865"/>
              <a:chOff x="-4561" y="142852"/>
              <a:chExt cx="1270680" cy="782865"/>
            </a:xfrm>
          </p:grpSpPr>
          <p:sp>
            <p:nvSpPr>
              <p:cNvPr id="40" name="弧形 39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" name="橢圓 40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8" name="群組 33"/>
            <p:cNvGrpSpPr/>
            <p:nvPr/>
          </p:nvGrpSpPr>
          <p:grpSpPr>
            <a:xfrm>
              <a:off x="0" y="4192972"/>
              <a:ext cx="1270680" cy="782865"/>
              <a:chOff x="-4561" y="142852"/>
              <a:chExt cx="1270680" cy="782865"/>
            </a:xfrm>
          </p:grpSpPr>
          <p:sp>
            <p:nvSpPr>
              <p:cNvPr id="38" name="弧形 37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9" name="橢圓 38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9" name="群組 36"/>
            <p:cNvGrpSpPr/>
            <p:nvPr/>
          </p:nvGrpSpPr>
          <p:grpSpPr>
            <a:xfrm>
              <a:off x="0" y="4867992"/>
              <a:ext cx="1270680" cy="782865"/>
              <a:chOff x="-4561" y="142852"/>
              <a:chExt cx="1270680" cy="782865"/>
            </a:xfrm>
          </p:grpSpPr>
          <p:sp>
            <p:nvSpPr>
              <p:cNvPr id="36" name="弧形 35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7" name="橢圓 36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0" name="群組 39"/>
            <p:cNvGrpSpPr/>
            <p:nvPr/>
          </p:nvGrpSpPr>
          <p:grpSpPr>
            <a:xfrm>
              <a:off x="0" y="5543012"/>
              <a:ext cx="1270680" cy="782865"/>
              <a:chOff x="-4561" y="142852"/>
              <a:chExt cx="1270680" cy="782865"/>
            </a:xfrm>
          </p:grpSpPr>
          <p:sp>
            <p:nvSpPr>
              <p:cNvPr id="34" name="弧形 33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5" name="橢圓 34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1" name="群組 42"/>
            <p:cNvGrpSpPr/>
            <p:nvPr/>
          </p:nvGrpSpPr>
          <p:grpSpPr>
            <a:xfrm>
              <a:off x="0" y="6218035"/>
              <a:ext cx="1270680" cy="782865"/>
              <a:chOff x="-4561" y="142852"/>
              <a:chExt cx="1270680" cy="782865"/>
            </a:xfrm>
          </p:grpSpPr>
          <p:sp>
            <p:nvSpPr>
              <p:cNvPr id="32" name="弧形 31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3" name="橢圓 32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52" name="群組 51"/>
          <p:cNvGrpSpPr/>
          <p:nvPr/>
        </p:nvGrpSpPr>
        <p:grpSpPr>
          <a:xfrm>
            <a:off x="928662" y="5143511"/>
            <a:ext cx="526553" cy="500067"/>
            <a:chOff x="991211" y="1656247"/>
            <a:chExt cx="526553" cy="500067"/>
          </a:xfrm>
        </p:grpSpPr>
        <p:sp>
          <p:nvSpPr>
            <p:cNvPr id="53" name="矩形 52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等腰三角形 53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5" name="群組 54"/>
          <p:cNvGrpSpPr/>
          <p:nvPr/>
        </p:nvGrpSpPr>
        <p:grpSpPr>
          <a:xfrm>
            <a:off x="928662" y="3571875"/>
            <a:ext cx="526553" cy="500067"/>
            <a:chOff x="991211" y="1656247"/>
            <a:chExt cx="526553" cy="500067"/>
          </a:xfrm>
        </p:grpSpPr>
        <p:sp>
          <p:nvSpPr>
            <p:cNvPr id="56" name="矩形 55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7" name="等腰三角形 56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8" name="群組 57"/>
          <p:cNvGrpSpPr/>
          <p:nvPr/>
        </p:nvGrpSpPr>
        <p:grpSpPr>
          <a:xfrm>
            <a:off x="928662" y="4357693"/>
            <a:ext cx="526553" cy="500067"/>
            <a:chOff x="991211" y="1656247"/>
            <a:chExt cx="526553" cy="500067"/>
          </a:xfrm>
        </p:grpSpPr>
        <p:sp>
          <p:nvSpPr>
            <p:cNvPr id="59" name="矩形 58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0" name="等腰三角形 59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61" name="圖片 60" descr="啾尼爾1.png"/>
          <p:cNvPicPr>
            <a:picLocks noChangeAspect="1"/>
          </p:cNvPicPr>
          <p:nvPr/>
        </p:nvPicPr>
        <p:blipFill>
          <a:blip r:embed="rId2"/>
          <a:srcRect l="5468" t="2500" r="67188" b="43750"/>
          <a:stretch>
            <a:fillRect/>
          </a:stretch>
        </p:blipFill>
        <p:spPr>
          <a:xfrm>
            <a:off x="5000628" y="1428736"/>
            <a:ext cx="2500330" cy="3071834"/>
          </a:xfrm>
          <a:prstGeom prst="rect">
            <a:avLst/>
          </a:prstGeom>
        </p:spPr>
      </p:pic>
      <p:pic>
        <p:nvPicPr>
          <p:cNvPr id="62" name="內容版面配置區 3" descr="榜首贏家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5600" y="5707063"/>
            <a:ext cx="10969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群組 60"/>
          <p:cNvGrpSpPr/>
          <p:nvPr/>
        </p:nvGrpSpPr>
        <p:grpSpPr>
          <a:xfrm>
            <a:off x="367260" y="2143116"/>
            <a:ext cx="7633764" cy="2857520"/>
            <a:chOff x="510136" y="2143116"/>
            <a:chExt cx="7633764" cy="2857520"/>
          </a:xfrm>
        </p:grpSpPr>
        <p:sp>
          <p:nvSpPr>
            <p:cNvPr id="60" name="矩形 59"/>
            <p:cNvSpPr/>
            <p:nvPr/>
          </p:nvSpPr>
          <p:spPr>
            <a:xfrm>
              <a:off x="1500166" y="2143116"/>
              <a:ext cx="6643734" cy="28575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928662" y="2143116"/>
              <a:ext cx="571504" cy="285752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57" name="圖片 56" descr="pe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8969948">
              <a:off x="510136" y="2867597"/>
              <a:ext cx="1429518" cy="1429518"/>
            </a:xfrm>
            <a:prstGeom prst="rect">
              <a:avLst/>
            </a:prstGeom>
          </p:spPr>
        </p:pic>
      </p:grpSp>
      <p:grpSp>
        <p:nvGrpSpPr>
          <p:cNvPr id="58" name="群組 57"/>
          <p:cNvGrpSpPr/>
          <p:nvPr/>
        </p:nvGrpSpPr>
        <p:grpSpPr>
          <a:xfrm>
            <a:off x="1428728" y="2045981"/>
            <a:ext cx="6643734" cy="2954655"/>
            <a:chOff x="857224" y="2045981"/>
            <a:chExt cx="6643734" cy="2954655"/>
          </a:xfrm>
        </p:grpSpPr>
        <p:sp>
          <p:nvSpPr>
            <p:cNvPr id="16" name="文字方塊 15"/>
            <p:cNvSpPr txBox="1"/>
            <p:nvPr/>
          </p:nvSpPr>
          <p:spPr>
            <a:xfrm>
              <a:off x="857224" y="2045981"/>
              <a:ext cx="6643734" cy="2954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zh-TW" altLang="en-US" sz="6600" b="1" dirty="0" smtClean="0">
                  <a:solidFill>
                    <a:srgbClr val="C00000"/>
                  </a:solidFill>
                </a:rPr>
                <a:t>  </a:t>
              </a:r>
              <a:r>
                <a:rPr lang="en-US" altLang="zh-TW" sz="6600" b="1" dirty="0" smtClean="0">
                  <a:solidFill>
                    <a:srgbClr val="C00000"/>
                  </a:solidFill>
                </a:rPr>
                <a:t>P</a:t>
              </a:r>
              <a:r>
                <a:rPr lang="en-US" altLang="zh-TW" sz="3600" b="1" dirty="0" smtClean="0"/>
                <a:t>repare</a:t>
              </a:r>
              <a:r>
                <a:rPr lang="zh-TW" altLang="en-US" sz="3600" b="1" dirty="0" smtClean="0"/>
                <a:t>：</a:t>
              </a:r>
              <a:r>
                <a:rPr lang="zh-TW" altLang="en-US" sz="3600" b="1" dirty="0" smtClean="0">
                  <a:latin typeface="微軟正黑體" pitchFamily="34" charset="-120"/>
                  <a:ea typeface="微軟正黑體" pitchFamily="34" charset="-120"/>
                </a:rPr>
                <a:t>萬事具備</a:t>
              </a:r>
              <a:endParaRPr lang="en-US" altLang="zh-TW" sz="3600" b="1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>
                <a:buFont typeface="Arial" pitchFamily="34" charset="0"/>
                <a:buChar char="•"/>
              </a:pPr>
              <a:r>
                <a:rPr lang="zh-TW" altLang="en-US" sz="60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  </a:t>
              </a:r>
              <a:r>
                <a:rPr lang="en-US" altLang="zh-TW" sz="60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E</a:t>
              </a:r>
              <a:r>
                <a:rPr lang="en-US" altLang="zh-TW" sz="3600" b="1" dirty="0" smtClean="0">
                  <a:latin typeface="微軟正黑體" pitchFamily="34" charset="-120"/>
                  <a:ea typeface="微軟正黑體" pitchFamily="34" charset="-120"/>
                </a:rPr>
                <a:t>xperience</a:t>
              </a:r>
              <a:r>
                <a:rPr lang="zh-TW" altLang="en-US" sz="3600" b="1" dirty="0" smtClean="0">
                  <a:latin typeface="微軟正黑體" pitchFamily="34" charset="-120"/>
                  <a:ea typeface="微軟正黑體" pitchFamily="34" charset="-120"/>
                </a:rPr>
                <a:t>：經驗老到</a:t>
              </a:r>
            </a:p>
            <a:p>
              <a:pPr>
                <a:buFont typeface="Arial" pitchFamily="34" charset="0"/>
                <a:buChar char="•"/>
              </a:pPr>
              <a:r>
                <a:rPr lang="zh-TW" altLang="en-US" sz="6000" b="1" dirty="0" smtClean="0">
                  <a:solidFill>
                    <a:srgbClr val="92D050"/>
                  </a:solidFill>
                  <a:latin typeface="微軟正黑體" pitchFamily="34" charset="-120"/>
                  <a:ea typeface="微軟正黑體" pitchFamily="34" charset="-120"/>
                </a:rPr>
                <a:t>  </a:t>
              </a:r>
              <a:r>
                <a:rPr lang="en-US" altLang="zh-TW" sz="6000" b="1" dirty="0" smtClean="0">
                  <a:solidFill>
                    <a:srgbClr val="92D050"/>
                  </a:solidFill>
                  <a:latin typeface="微軟正黑體" pitchFamily="34" charset="-120"/>
                  <a:ea typeface="微軟正黑體" pitchFamily="34" charset="-120"/>
                </a:rPr>
                <a:t>N</a:t>
              </a:r>
              <a:r>
                <a:rPr lang="en-US" altLang="zh-TW" sz="3600" b="1" dirty="0" smtClean="0">
                  <a:latin typeface="微軟正黑體" pitchFamily="34" charset="-120"/>
                  <a:ea typeface="微軟正黑體" pitchFamily="34" charset="-120"/>
                </a:rPr>
                <a:t>ever give up</a:t>
              </a:r>
              <a:r>
                <a:rPr lang="zh-TW" altLang="en-US" sz="3600" b="1" dirty="0" smtClean="0">
                  <a:latin typeface="微軟正黑體" pitchFamily="34" charset="-120"/>
                  <a:ea typeface="微軟正黑體" pitchFamily="34" charset="-120"/>
                </a:rPr>
                <a:t>：永不放棄</a:t>
              </a:r>
              <a:endParaRPr lang="zh-TW" altLang="en-US" sz="36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20" name="直線接點 19"/>
            <p:cNvCxnSpPr/>
            <p:nvPr/>
          </p:nvCxnSpPr>
          <p:spPr>
            <a:xfrm>
              <a:off x="1142976" y="2571744"/>
              <a:ext cx="357190" cy="158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>
              <a:off x="1142976" y="3570288"/>
              <a:ext cx="357190" cy="1588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>
              <a:off x="1142976" y="4498982"/>
              <a:ext cx="357190" cy="1588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群組 58"/>
          <p:cNvGrpSpPr/>
          <p:nvPr/>
        </p:nvGrpSpPr>
        <p:grpSpPr>
          <a:xfrm>
            <a:off x="642910" y="214290"/>
            <a:ext cx="7215238" cy="1214446"/>
            <a:chOff x="642910" y="214290"/>
            <a:chExt cx="7215238" cy="1214446"/>
          </a:xfrm>
        </p:grpSpPr>
        <p:grpSp>
          <p:nvGrpSpPr>
            <p:cNvPr id="5" name="群組 56"/>
            <p:cNvGrpSpPr/>
            <p:nvPr/>
          </p:nvGrpSpPr>
          <p:grpSpPr>
            <a:xfrm>
              <a:off x="1357290" y="357166"/>
              <a:ext cx="6500858" cy="1000132"/>
              <a:chOff x="1785918" y="357166"/>
              <a:chExt cx="4846794" cy="1000132"/>
            </a:xfrm>
          </p:grpSpPr>
          <p:sp>
            <p:nvSpPr>
              <p:cNvPr id="12" name="圓角矩形 11"/>
              <p:cNvSpPr/>
              <p:nvPr/>
            </p:nvSpPr>
            <p:spPr>
              <a:xfrm>
                <a:off x="1785918" y="357166"/>
                <a:ext cx="4846794" cy="1000132"/>
              </a:xfrm>
              <a:prstGeom prst="roundRect">
                <a:avLst/>
              </a:prstGeom>
              <a:solidFill>
                <a:schemeClr val="tx1"/>
              </a:solidFill>
              <a:ln w="88900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圓角矩形 12"/>
              <p:cNvSpPr/>
              <p:nvPr/>
            </p:nvSpPr>
            <p:spPr>
              <a:xfrm>
                <a:off x="2009756" y="428604"/>
                <a:ext cx="4562508" cy="834542"/>
              </a:xfrm>
              <a:prstGeom prst="roundRect">
                <a:avLst/>
              </a:prstGeom>
              <a:noFill/>
              <a:ln w="38100" cmpd="sng">
                <a:solidFill>
                  <a:schemeClr val="accent6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" name="群組 54"/>
            <p:cNvGrpSpPr/>
            <p:nvPr/>
          </p:nvGrpSpPr>
          <p:grpSpPr>
            <a:xfrm>
              <a:off x="642910" y="214290"/>
              <a:ext cx="1214446" cy="1214446"/>
              <a:chOff x="1071538" y="214290"/>
              <a:chExt cx="1214446" cy="1214446"/>
            </a:xfrm>
          </p:grpSpPr>
          <p:sp>
            <p:nvSpPr>
              <p:cNvPr id="7" name="橢圓 6"/>
              <p:cNvSpPr/>
              <p:nvPr/>
            </p:nvSpPr>
            <p:spPr>
              <a:xfrm>
                <a:off x="1071538" y="214290"/>
                <a:ext cx="1214446" cy="121444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五角星形 7"/>
              <p:cNvSpPr/>
              <p:nvPr/>
            </p:nvSpPr>
            <p:spPr>
              <a:xfrm rot="20583996">
                <a:off x="1344285" y="344161"/>
                <a:ext cx="471414" cy="471414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五角星形 8"/>
              <p:cNvSpPr/>
              <p:nvPr/>
            </p:nvSpPr>
            <p:spPr>
              <a:xfrm rot="1239366">
                <a:off x="1830546" y="732200"/>
                <a:ext cx="210729" cy="210729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五角星形 9"/>
              <p:cNvSpPr/>
              <p:nvPr/>
            </p:nvSpPr>
            <p:spPr>
              <a:xfrm rot="19665909">
                <a:off x="1448405" y="908937"/>
                <a:ext cx="316840" cy="316840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橢圓 10"/>
              <p:cNvSpPr/>
              <p:nvPr/>
            </p:nvSpPr>
            <p:spPr>
              <a:xfrm>
                <a:off x="1133452" y="276204"/>
                <a:ext cx="1081094" cy="1081094"/>
              </a:xfrm>
              <a:prstGeom prst="ellipse">
                <a:avLst/>
              </a:prstGeom>
              <a:noFill/>
              <a:ln>
                <a:solidFill>
                  <a:srgbClr val="FFFF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14" name="標題 1"/>
          <p:cNvSpPr txBox="1">
            <a:spLocks/>
          </p:cNvSpPr>
          <p:nvPr/>
        </p:nvSpPr>
        <p:spPr>
          <a:xfrm>
            <a:off x="2928926" y="428604"/>
            <a:ext cx="4214842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5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信心三來源</a:t>
            </a:r>
            <a:endParaRPr kumimoji="0" lang="zh-TW" altLang="en-US" sz="5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grpSp>
        <p:nvGrpSpPr>
          <p:cNvPr id="24" name="群組 23"/>
          <p:cNvGrpSpPr/>
          <p:nvPr/>
        </p:nvGrpSpPr>
        <p:grpSpPr>
          <a:xfrm flipH="1">
            <a:off x="8005553" y="-24"/>
            <a:ext cx="1138479" cy="7072362"/>
            <a:chOff x="-4561" y="-24"/>
            <a:chExt cx="1275241" cy="7072362"/>
          </a:xfrm>
        </p:grpSpPr>
        <p:sp>
          <p:nvSpPr>
            <p:cNvPr id="25" name="矩形 24"/>
            <p:cNvSpPr/>
            <p:nvPr/>
          </p:nvSpPr>
          <p:spPr>
            <a:xfrm flipH="1">
              <a:off x="214282" y="0"/>
              <a:ext cx="71438" cy="70723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38120" y="-24"/>
              <a:ext cx="276228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7" name="群組 17"/>
            <p:cNvGrpSpPr/>
            <p:nvPr/>
          </p:nvGrpSpPr>
          <p:grpSpPr>
            <a:xfrm>
              <a:off x="-4561" y="142852"/>
              <a:ext cx="1270680" cy="782865"/>
              <a:chOff x="-4561" y="142852"/>
              <a:chExt cx="1270680" cy="782865"/>
            </a:xfrm>
          </p:grpSpPr>
          <p:sp>
            <p:nvSpPr>
              <p:cNvPr id="55" name="弧形 15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橢圓 5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8" name="群組 18"/>
            <p:cNvGrpSpPr/>
            <p:nvPr/>
          </p:nvGrpSpPr>
          <p:grpSpPr>
            <a:xfrm>
              <a:off x="0" y="817872"/>
              <a:ext cx="1270680" cy="782865"/>
              <a:chOff x="-4561" y="142852"/>
              <a:chExt cx="1270680" cy="782865"/>
            </a:xfrm>
          </p:grpSpPr>
          <p:sp>
            <p:nvSpPr>
              <p:cNvPr id="53" name="弧形 5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4" name="橢圓 5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9" name="群組 21"/>
            <p:cNvGrpSpPr/>
            <p:nvPr/>
          </p:nvGrpSpPr>
          <p:grpSpPr>
            <a:xfrm>
              <a:off x="0" y="1492892"/>
              <a:ext cx="1270680" cy="782865"/>
              <a:chOff x="-4561" y="142852"/>
              <a:chExt cx="1270680" cy="782865"/>
            </a:xfrm>
          </p:grpSpPr>
          <p:sp>
            <p:nvSpPr>
              <p:cNvPr id="51" name="弧形 5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2" name="橢圓 5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0" name="群組 24"/>
            <p:cNvGrpSpPr/>
            <p:nvPr/>
          </p:nvGrpSpPr>
          <p:grpSpPr>
            <a:xfrm>
              <a:off x="0" y="2167912"/>
              <a:ext cx="1270680" cy="782865"/>
              <a:chOff x="-4561" y="142852"/>
              <a:chExt cx="1270680" cy="782865"/>
            </a:xfrm>
          </p:grpSpPr>
          <p:sp>
            <p:nvSpPr>
              <p:cNvPr id="49" name="弧形 4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0" name="橢圓 4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1" name="群組 27"/>
            <p:cNvGrpSpPr/>
            <p:nvPr/>
          </p:nvGrpSpPr>
          <p:grpSpPr>
            <a:xfrm>
              <a:off x="0" y="2842932"/>
              <a:ext cx="1270680" cy="782865"/>
              <a:chOff x="-4561" y="142852"/>
              <a:chExt cx="1270680" cy="782865"/>
            </a:xfrm>
          </p:grpSpPr>
          <p:sp>
            <p:nvSpPr>
              <p:cNvPr id="47" name="弧形 46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" name="橢圓 4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2" name="群組 30"/>
            <p:cNvGrpSpPr/>
            <p:nvPr/>
          </p:nvGrpSpPr>
          <p:grpSpPr>
            <a:xfrm>
              <a:off x="0" y="3517952"/>
              <a:ext cx="1270680" cy="782865"/>
              <a:chOff x="-4561" y="142852"/>
              <a:chExt cx="1270680" cy="782865"/>
            </a:xfrm>
          </p:grpSpPr>
          <p:sp>
            <p:nvSpPr>
              <p:cNvPr id="45" name="弧形 44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橢圓 4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3" name="群組 33"/>
            <p:cNvGrpSpPr/>
            <p:nvPr/>
          </p:nvGrpSpPr>
          <p:grpSpPr>
            <a:xfrm>
              <a:off x="0" y="4192972"/>
              <a:ext cx="1270680" cy="782865"/>
              <a:chOff x="-4561" y="142852"/>
              <a:chExt cx="1270680" cy="782865"/>
            </a:xfrm>
          </p:grpSpPr>
          <p:sp>
            <p:nvSpPr>
              <p:cNvPr id="43" name="弧形 4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橢圓 4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4" name="群組 36"/>
            <p:cNvGrpSpPr/>
            <p:nvPr/>
          </p:nvGrpSpPr>
          <p:grpSpPr>
            <a:xfrm>
              <a:off x="0" y="4867992"/>
              <a:ext cx="1270680" cy="782865"/>
              <a:chOff x="-4561" y="142852"/>
              <a:chExt cx="1270680" cy="782865"/>
            </a:xfrm>
          </p:grpSpPr>
          <p:sp>
            <p:nvSpPr>
              <p:cNvPr id="41" name="弧形 4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橢圓 4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5" name="群組 39"/>
            <p:cNvGrpSpPr/>
            <p:nvPr/>
          </p:nvGrpSpPr>
          <p:grpSpPr>
            <a:xfrm>
              <a:off x="0" y="5543012"/>
              <a:ext cx="1270680" cy="782865"/>
              <a:chOff x="-4561" y="142852"/>
              <a:chExt cx="1270680" cy="782865"/>
            </a:xfrm>
          </p:grpSpPr>
          <p:sp>
            <p:nvSpPr>
              <p:cNvPr id="39" name="弧形 3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" name="橢圓 3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6" name="群組 42"/>
            <p:cNvGrpSpPr/>
            <p:nvPr/>
          </p:nvGrpSpPr>
          <p:grpSpPr>
            <a:xfrm>
              <a:off x="0" y="6218035"/>
              <a:ext cx="1270680" cy="782865"/>
              <a:chOff x="-4561" y="142852"/>
              <a:chExt cx="1270680" cy="782865"/>
            </a:xfrm>
          </p:grpSpPr>
          <p:sp>
            <p:nvSpPr>
              <p:cNvPr id="37" name="弧形 36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8" name="橢圓 3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62" name="內容版面配置區 3" descr="榜首贏家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5600" y="5707063"/>
            <a:ext cx="10969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圓形圖 70"/>
          <p:cNvSpPr/>
          <p:nvPr/>
        </p:nvSpPr>
        <p:spPr>
          <a:xfrm>
            <a:off x="4857752" y="3429000"/>
            <a:ext cx="2643206" cy="2643206"/>
          </a:xfrm>
          <a:prstGeom prst="pie">
            <a:avLst>
              <a:gd name="adj1" fmla="val 16205195"/>
              <a:gd name="adj2" fmla="val 18227277"/>
            </a:avLst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grpSp>
        <p:nvGrpSpPr>
          <p:cNvPr id="4" name="群組 58"/>
          <p:cNvGrpSpPr/>
          <p:nvPr/>
        </p:nvGrpSpPr>
        <p:grpSpPr>
          <a:xfrm>
            <a:off x="642910" y="214290"/>
            <a:ext cx="7215238" cy="1214446"/>
            <a:chOff x="642910" y="214290"/>
            <a:chExt cx="7215238" cy="1214446"/>
          </a:xfrm>
        </p:grpSpPr>
        <p:grpSp>
          <p:nvGrpSpPr>
            <p:cNvPr id="5" name="群組 56"/>
            <p:cNvGrpSpPr/>
            <p:nvPr/>
          </p:nvGrpSpPr>
          <p:grpSpPr>
            <a:xfrm>
              <a:off x="1357290" y="357166"/>
              <a:ext cx="6500858" cy="1000132"/>
              <a:chOff x="1785918" y="357166"/>
              <a:chExt cx="4846794" cy="1000132"/>
            </a:xfrm>
          </p:grpSpPr>
          <p:sp>
            <p:nvSpPr>
              <p:cNvPr id="12" name="圓角矩形 11"/>
              <p:cNvSpPr/>
              <p:nvPr/>
            </p:nvSpPr>
            <p:spPr>
              <a:xfrm>
                <a:off x="1785918" y="357166"/>
                <a:ext cx="4846794" cy="1000132"/>
              </a:xfrm>
              <a:prstGeom prst="roundRect">
                <a:avLst/>
              </a:prstGeom>
              <a:solidFill>
                <a:schemeClr val="tx1"/>
              </a:solidFill>
              <a:ln w="88900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圓角矩形 12"/>
              <p:cNvSpPr/>
              <p:nvPr/>
            </p:nvSpPr>
            <p:spPr>
              <a:xfrm>
                <a:off x="2009756" y="428604"/>
                <a:ext cx="4562508" cy="834542"/>
              </a:xfrm>
              <a:prstGeom prst="roundRect">
                <a:avLst/>
              </a:prstGeom>
              <a:noFill/>
              <a:ln w="38100" cmpd="sng">
                <a:solidFill>
                  <a:schemeClr val="accent6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" name="群組 54"/>
            <p:cNvGrpSpPr/>
            <p:nvPr/>
          </p:nvGrpSpPr>
          <p:grpSpPr>
            <a:xfrm>
              <a:off x="642910" y="214290"/>
              <a:ext cx="1214446" cy="1214446"/>
              <a:chOff x="1071538" y="214290"/>
              <a:chExt cx="1214446" cy="1214446"/>
            </a:xfrm>
          </p:grpSpPr>
          <p:sp>
            <p:nvSpPr>
              <p:cNvPr id="7" name="橢圓 6"/>
              <p:cNvSpPr/>
              <p:nvPr/>
            </p:nvSpPr>
            <p:spPr>
              <a:xfrm>
                <a:off x="1071538" y="214290"/>
                <a:ext cx="1214446" cy="121444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五角星形 7"/>
              <p:cNvSpPr/>
              <p:nvPr/>
            </p:nvSpPr>
            <p:spPr>
              <a:xfrm rot="20583996">
                <a:off x="1344285" y="344161"/>
                <a:ext cx="471414" cy="471414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五角星形 8"/>
              <p:cNvSpPr/>
              <p:nvPr/>
            </p:nvSpPr>
            <p:spPr>
              <a:xfrm rot="1239366">
                <a:off x="1830546" y="732200"/>
                <a:ext cx="210729" cy="210729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五角星形 9"/>
              <p:cNvSpPr/>
              <p:nvPr/>
            </p:nvSpPr>
            <p:spPr>
              <a:xfrm rot="19665909">
                <a:off x="1448405" y="908937"/>
                <a:ext cx="316840" cy="316840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橢圓 10"/>
              <p:cNvSpPr/>
              <p:nvPr/>
            </p:nvSpPr>
            <p:spPr>
              <a:xfrm>
                <a:off x="1133452" y="276204"/>
                <a:ext cx="1081094" cy="1081094"/>
              </a:xfrm>
              <a:prstGeom prst="ellipse">
                <a:avLst/>
              </a:prstGeom>
              <a:noFill/>
              <a:ln>
                <a:solidFill>
                  <a:srgbClr val="FFFF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14" name="標題 1"/>
          <p:cNvSpPr txBox="1">
            <a:spLocks/>
          </p:cNvSpPr>
          <p:nvPr/>
        </p:nvSpPr>
        <p:spPr>
          <a:xfrm>
            <a:off x="3000364" y="428604"/>
            <a:ext cx="4214842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5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80/20</a:t>
            </a:r>
            <a:r>
              <a:rPr lang="zh-TW" altLang="en-US" sz="5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法則</a:t>
            </a:r>
            <a:endParaRPr kumimoji="0" lang="zh-TW" altLang="en-US" sz="5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grpSp>
        <p:nvGrpSpPr>
          <p:cNvPr id="15" name="群組 23"/>
          <p:cNvGrpSpPr/>
          <p:nvPr/>
        </p:nvGrpSpPr>
        <p:grpSpPr>
          <a:xfrm flipH="1">
            <a:off x="8005553" y="-24"/>
            <a:ext cx="1138479" cy="7072362"/>
            <a:chOff x="-4561" y="-24"/>
            <a:chExt cx="1275241" cy="7072362"/>
          </a:xfrm>
        </p:grpSpPr>
        <p:sp>
          <p:nvSpPr>
            <p:cNvPr id="25" name="矩形 24"/>
            <p:cNvSpPr/>
            <p:nvPr/>
          </p:nvSpPr>
          <p:spPr>
            <a:xfrm flipH="1">
              <a:off x="214282" y="0"/>
              <a:ext cx="71438" cy="70723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38120" y="-24"/>
              <a:ext cx="276228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7" name="群組 17"/>
            <p:cNvGrpSpPr/>
            <p:nvPr/>
          </p:nvGrpSpPr>
          <p:grpSpPr>
            <a:xfrm>
              <a:off x="-4561" y="142852"/>
              <a:ext cx="1270680" cy="782865"/>
              <a:chOff x="-4561" y="142852"/>
              <a:chExt cx="1270680" cy="782865"/>
            </a:xfrm>
          </p:grpSpPr>
          <p:sp>
            <p:nvSpPr>
              <p:cNvPr id="55" name="弧形 15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橢圓 5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8" name="群組 18"/>
            <p:cNvGrpSpPr/>
            <p:nvPr/>
          </p:nvGrpSpPr>
          <p:grpSpPr>
            <a:xfrm>
              <a:off x="0" y="817872"/>
              <a:ext cx="1270680" cy="782865"/>
              <a:chOff x="-4561" y="142852"/>
              <a:chExt cx="1270680" cy="782865"/>
            </a:xfrm>
          </p:grpSpPr>
          <p:sp>
            <p:nvSpPr>
              <p:cNvPr id="53" name="弧形 5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4" name="橢圓 5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9" name="群組 21"/>
            <p:cNvGrpSpPr/>
            <p:nvPr/>
          </p:nvGrpSpPr>
          <p:grpSpPr>
            <a:xfrm>
              <a:off x="0" y="1492892"/>
              <a:ext cx="1270680" cy="782865"/>
              <a:chOff x="-4561" y="142852"/>
              <a:chExt cx="1270680" cy="782865"/>
            </a:xfrm>
          </p:grpSpPr>
          <p:sp>
            <p:nvSpPr>
              <p:cNvPr id="51" name="弧形 5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2" name="橢圓 5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1" name="群組 24"/>
            <p:cNvGrpSpPr/>
            <p:nvPr/>
          </p:nvGrpSpPr>
          <p:grpSpPr>
            <a:xfrm>
              <a:off x="0" y="2167912"/>
              <a:ext cx="1270680" cy="782865"/>
              <a:chOff x="-4561" y="142852"/>
              <a:chExt cx="1270680" cy="782865"/>
            </a:xfrm>
          </p:grpSpPr>
          <p:sp>
            <p:nvSpPr>
              <p:cNvPr id="49" name="弧形 4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0" name="橢圓 4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4" name="群組 27"/>
            <p:cNvGrpSpPr/>
            <p:nvPr/>
          </p:nvGrpSpPr>
          <p:grpSpPr>
            <a:xfrm>
              <a:off x="0" y="2842932"/>
              <a:ext cx="1270680" cy="782865"/>
              <a:chOff x="-4561" y="142852"/>
              <a:chExt cx="1270680" cy="782865"/>
            </a:xfrm>
          </p:grpSpPr>
          <p:sp>
            <p:nvSpPr>
              <p:cNvPr id="47" name="弧形 46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" name="橢圓 4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7" name="群組 30"/>
            <p:cNvGrpSpPr/>
            <p:nvPr/>
          </p:nvGrpSpPr>
          <p:grpSpPr>
            <a:xfrm>
              <a:off x="0" y="3517952"/>
              <a:ext cx="1270680" cy="782865"/>
              <a:chOff x="-4561" y="142852"/>
              <a:chExt cx="1270680" cy="782865"/>
            </a:xfrm>
          </p:grpSpPr>
          <p:sp>
            <p:nvSpPr>
              <p:cNvPr id="45" name="弧形 44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橢圓 4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8" name="群組 33"/>
            <p:cNvGrpSpPr/>
            <p:nvPr/>
          </p:nvGrpSpPr>
          <p:grpSpPr>
            <a:xfrm>
              <a:off x="0" y="4192972"/>
              <a:ext cx="1270680" cy="782865"/>
              <a:chOff x="-4561" y="142852"/>
              <a:chExt cx="1270680" cy="782865"/>
            </a:xfrm>
          </p:grpSpPr>
          <p:sp>
            <p:nvSpPr>
              <p:cNvPr id="43" name="弧形 4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橢圓 4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9" name="群組 36"/>
            <p:cNvGrpSpPr/>
            <p:nvPr/>
          </p:nvGrpSpPr>
          <p:grpSpPr>
            <a:xfrm>
              <a:off x="0" y="4867992"/>
              <a:ext cx="1270680" cy="782865"/>
              <a:chOff x="-4561" y="142852"/>
              <a:chExt cx="1270680" cy="782865"/>
            </a:xfrm>
          </p:grpSpPr>
          <p:sp>
            <p:nvSpPr>
              <p:cNvPr id="41" name="弧形 4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橢圓 4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0" name="群組 39"/>
            <p:cNvGrpSpPr/>
            <p:nvPr/>
          </p:nvGrpSpPr>
          <p:grpSpPr>
            <a:xfrm>
              <a:off x="0" y="5543012"/>
              <a:ext cx="1270680" cy="782865"/>
              <a:chOff x="-4561" y="142852"/>
              <a:chExt cx="1270680" cy="782865"/>
            </a:xfrm>
          </p:grpSpPr>
          <p:sp>
            <p:nvSpPr>
              <p:cNvPr id="39" name="弧形 3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" name="橢圓 3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1" name="群組 42"/>
            <p:cNvGrpSpPr/>
            <p:nvPr/>
          </p:nvGrpSpPr>
          <p:grpSpPr>
            <a:xfrm>
              <a:off x="0" y="6218035"/>
              <a:ext cx="1270680" cy="782865"/>
              <a:chOff x="-4561" y="142852"/>
              <a:chExt cx="1270680" cy="782865"/>
            </a:xfrm>
          </p:grpSpPr>
          <p:sp>
            <p:nvSpPr>
              <p:cNvPr id="37" name="弧形 36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8" name="橢圓 3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58" name="內容版面配置區 2"/>
          <p:cNvSpPr txBox="1">
            <a:spLocks/>
          </p:cNvSpPr>
          <p:nvPr/>
        </p:nvSpPr>
        <p:spPr>
          <a:xfrm>
            <a:off x="1428728" y="1857364"/>
            <a:ext cx="5643602" cy="22685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spcBef>
                <a:spcPts val="1800"/>
              </a:spcBef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80%的題目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→20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%的內容</a:t>
            </a:r>
            <a:endParaRPr kumimoji="0" lang="en-US" altLang="zh-TW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找到精華所在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分配時間在其中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pSp>
        <p:nvGrpSpPr>
          <p:cNvPr id="61" name="群組 60"/>
          <p:cNvGrpSpPr/>
          <p:nvPr/>
        </p:nvGrpSpPr>
        <p:grpSpPr>
          <a:xfrm>
            <a:off x="928662" y="2000240"/>
            <a:ext cx="526553" cy="500067"/>
            <a:chOff x="991211" y="1656247"/>
            <a:chExt cx="526553" cy="500067"/>
          </a:xfrm>
        </p:grpSpPr>
        <p:sp>
          <p:nvSpPr>
            <p:cNvPr id="62" name="矩形 61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3" name="等腰三角形 62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4" name="群組 63"/>
          <p:cNvGrpSpPr/>
          <p:nvPr/>
        </p:nvGrpSpPr>
        <p:grpSpPr>
          <a:xfrm>
            <a:off x="928662" y="2786057"/>
            <a:ext cx="526553" cy="500067"/>
            <a:chOff x="991211" y="1656247"/>
            <a:chExt cx="526553" cy="500067"/>
          </a:xfrm>
        </p:grpSpPr>
        <p:sp>
          <p:nvSpPr>
            <p:cNvPr id="65" name="矩形 64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6" name="等腰三角形 65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7" name="群組 66"/>
          <p:cNvGrpSpPr/>
          <p:nvPr/>
        </p:nvGrpSpPr>
        <p:grpSpPr>
          <a:xfrm>
            <a:off x="928662" y="3571875"/>
            <a:ext cx="526553" cy="500067"/>
            <a:chOff x="991211" y="1656247"/>
            <a:chExt cx="526553" cy="500067"/>
          </a:xfrm>
        </p:grpSpPr>
        <p:sp>
          <p:nvSpPr>
            <p:cNvPr id="68" name="矩形 67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9" name="等腰三角形 68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0" name="圓形圖 69"/>
          <p:cNvSpPr/>
          <p:nvPr/>
        </p:nvSpPr>
        <p:spPr>
          <a:xfrm>
            <a:off x="4857752" y="3429000"/>
            <a:ext cx="2643206" cy="2643206"/>
          </a:xfrm>
          <a:prstGeom prst="pie">
            <a:avLst>
              <a:gd name="adj1" fmla="val 18222339"/>
              <a:gd name="adj2" fmla="val 16200000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72" name="內容版面配置區 3" descr="榜首贏家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5600" y="5707063"/>
            <a:ext cx="10969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58"/>
          <p:cNvGrpSpPr/>
          <p:nvPr/>
        </p:nvGrpSpPr>
        <p:grpSpPr>
          <a:xfrm>
            <a:off x="642910" y="214290"/>
            <a:ext cx="7215238" cy="1214446"/>
            <a:chOff x="642910" y="214290"/>
            <a:chExt cx="7215238" cy="1214446"/>
          </a:xfrm>
        </p:grpSpPr>
        <p:grpSp>
          <p:nvGrpSpPr>
            <p:cNvPr id="3" name="群組 56"/>
            <p:cNvGrpSpPr/>
            <p:nvPr/>
          </p:nvGrpSpPr>
          <p:grpSpPr>
            <a:xfrm>
              <a:off x="1357290" y="357166"/>
              <a:ext cx="6500858" cy="1000132"/>
              <a:chOff x="1785918" y="357166"/>
              <a:chExt cx="4846794" cy="1000132"/>
            </a:xfrm>
          </p:grpSpPr>
          <p:sp>
            <p:nvSpPr>
              <p:cNvPr id="12" name="圓角矩形 11"/>
              <p:cNvSpPr/>
              <p:nvPr/>
            </p:nvSpPr>
            <p:spPr>
              <a:xfrm>
                <a:off x="1785918" y="357166"/>
                <a:ext cx="4846794" cy="1000132"/>
              </a:xfrm>
              <a:prstGeom prst="roundRect">
                <a:avLst/>
              </a:prstGeom>
              <a:solidFill>
                <a:schemeClr val="tx1"/>
              </a:solidFill>
              <a:ln w="88900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圓角矩形 12"/>
              <p:cNvSpPr/>
              <p:nvPr/>
            </p:nvSpPr>
            <p:spPr>
              <a:xfrm>
                <a:off x="2009756" y="428604"/>
                <a:ext cx="4562508" cy="834542"/>
              </a:xfrm>
              <a:prstGeom prst="roundRect">
                <a:avLst/>
              </a:prstGeom>
              <a:noFill/>
              <a:ln w="38100" cmpd="sng">
                <a:solidFill>
                  <a:schemeClr val="accent6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4" name="群組 54"/>
            <p:cNvGrpSpPr/>
            <p:nvPr/>
          </p:nvGrpSpPr>
          <p:grpSpPr>
            <a:xfrm>
              <a:off x="642910" y="214290"/>
              <a:ext cx="1214446" cy="1214446"/>
              <a:chOff x="1071538" y="214290"/>
              <a:chExt cx="1214446" cy="1214446"/>
            </a:xfrm>
          </p:grpSpPr>
          <p:sp>
            <p:nvSpPr>
              <p:cNvPr id="7" name="橢圓 6"/>
              <p:cNvSpPr/>
              <p:nvPr/>
            </p:nvSpPr>
            <p:spPr>
              <a:xfrm>
                <a:off x="1071538" y="214290"/>
                <a:ext cx="1214446" cy="121444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五角星形 7"/>
              <p:cNvSpPr/>
              <p:nvPr/>
            </p:nvSpPr>
            <p:spPr>
              <a:xfrm rot="20583996">
                <a:off x="1344285" y="344161"/>
                <a:ext cx="471414" cy="471414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五角星形 8"/>
              <p:cNvSpPr/>
              <p:nvPr/>
            </p:nvSpPr>
            <p:spPr>
              <a:xfrm rot="1239366">
                <a:off x="1830546" y="732200"/>
                <a:ext cx="210729" cy="210729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五角星形 9"/>
              <p:cNvSpPr/>
              <p:nvPr/>
            </p:nvSpPr>
            <p:spPr>
              <a:xfrm rot="19665909">
                <a:off x="1448405" y="908937"/>
                <a:ext cx="316840" cy="316840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橢圓 10"/>
              <p:cNvSpPr/>
              <p:nvPr/>
            </p:nvSpPr>
            <p:spPr>
              <a:xfrm>
                <a:off x="1133452" y="276204"/>
                <a:ext cx="1081094" cy="1081094"/>
              </a:xfrm>
              <a:prstGeom prst="ellipse">
                <a:avLst/>
              </a:prstGeom>
              <a:noFill/>
              <a:ln>
                <a:solidFill>
                  <a:srgbClr val="FFFF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14" name="標題 1"/>
          <p:cNvSpPr txBox="1">
            <a:spLocks/>
          </p:cNvSpPr>
          <p:nvPr/>
        </p:nvSpPr>
        <p:spPr>
          <a:xfrm>
            <a:off x="2714612" y="428604"/>
            <a:ext cx="4214842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重點搜尋法則</a:t>
            </a:r>
            <a:endParaRPr kumimoji="0" lang="zh-TW" altLang="en-US" sz="5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grpSp>
        <p:nvGrpSpPr>
          <p:cNvPr id="5" name="群組 23"/>
          <p:cNvGrpSpPr/>
          <p:nvPr/>
        </p:nvGrpSpPr>
        <p:grpSpPr>
          <a:xfrm flipH="1">
            <a:off x="8005553" y="-24"/>
            <a:ext cx="1138479" cy="7072362"/>
            <a:chOff x="-4561" y="-24"/>
            <a:chExt cx="1275241" cy="7072362"/>
          </a:xfrm>
        </p:grpSpPr>
        <p:sp>
          <p:nvSpPr>
            <p:cNvPr id="25" name="矩形 24"/>
            <p:cNvSpPr/>
            <p:nvPr/>
          </p:nvSpPr>
          <p:spPr>
            <a:xfrm flipH="1">
              <a:off x="214282" y="0"/>
              <a:ext cx="71438" cy="70723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38120" y="-24"/>
              <a:ext cx="276228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" name="群組 17"/>
            <p:cNvGrpSpPr/>
            <p:nvPr/>
          </p:nvGrpSpPr>
          <p:grpSpPr>
            <a:xfrm>
              <a:off x="-4561" y="142852"/>
              <a:ext cx="1270680" cy="782865"/>
              <a:chOff x="-4561" y="142852"/>
              <a:chExt cx="1270680" cy="782865"/>
            </a:xfrm>
          </p:grpSpPr>
          <p:sp>
            <p:nvSpPr>
              <p:cNvPr id="55" name="弧形 15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橢圓 5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5" name="群組 18"/>
            <p:cNvGrpSpPr/>
            <p:nvPr/>
          </p:nvGrpSpPr>
          <p:grpSpPr>
            <a:xfrm>
              <a:off x="0" y="817872"/>
              <a:ext cx="1270680" cy="782865"/>
              <a:chOff x="-4561" y="142852"/>
              <a:chExt cx="1270680" cy="782865"/>
            </a:xfrm>
          </p:grpSpPr>
          <p:sp>
            <p:nvSpPr>
              <p:cNvPr id="53" name="弧形 5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4" name="橢圓 5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6" name="群組 21"/>
            <p:cNvGrpSpPr/>
            <p:nvPr/>
          </p:nvGrpSpPr>
          <p:grpSpPr>
            <a:xfrm>
              <a:off x="0" y="1492892"/>
              <a:ext cx="1270680" cy="782865"/>
              <a:chOff x="-4561" y="142852"/>
              <a:chExt cx="1270680" cy="782865"/>
            </a:xfrm>
          </p:grpSpPr>
          <p:sp>
            <p:nvSpPr>
              <p:cNvPr id="51" name="弧形 5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2" name="橢圓 5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7" name="群組 24"/>
            <p:cNvGrpSpPr/>
            <p:nvPr/>
          </p:nvGrpSpPr>
          <p:grpSpPr>
            <a:xfrm>
              <a:off x="0" y="2167912"/>
              <a:ext cx="1270680" cy="782865"/>
              <a:chOff x="-4561" y="142852"/>
              <a:chExt cx="1270680" cy="782865"/>
            </a:xfrm>
          </p:grpSpPr>
          <p:sp>
            <p:nvSpPr>
              <p:cNvPr id="49" name="弧形 4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0" name="橢圓 4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8" name="群組 27"/>
            <p:cNvGrpSpPr/>
            <p:nvPr/>
          </p:nvGrpSpPr>
          <p:grpSpPr>
            <a:xfrm>
              <a:off x="0" y="2842932"/>
              <a:ext cx="1270680" cy="782865"/>
              <a:chOff x="-4561" y="142852"/>
              <a:chExt cx="1270680" cy="782865"/>
            </a:xfrm>
          </p:grpSpPr>
          <p:sp>
            <p:nvSpPr>
              <p:cNvPr id="47" name="弧形 46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" name="橢圓 4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9" name="群組 30"/>
            <p:cNvGrpSpPr/>
            <p:nvPr/>
          </p:nvGrpSpPr>
          <p:grpSpPr>
            <a:xfrm>
              <a:off x="0" y="3517952"/>
              <a:ext cx="1270680" cy="782865"/>
              <a:chOff x="-4561" y="142852"/>
              <a:chExt cx="1270680" cy="782865"/>
            </a:xfrm>
          </p:grpSpPr>
          <p:sp>
            <p:nvSpPr>
              <p:cNvPr id="45" name="弧形 44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橢圓 4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0" name="群組 33"/>
            <p:cNvGrpSpPr/>
            <p:nvPr/>
          </p:nvGrpSpPr>
          <p:grpSpPr>
            <a:xfrm>
              <a:off x="0" y="4192972"/>
              <a:ext cx="1270680" cy="782865"/>
              <a:chOff x="-4561" y="142852"/>
              <a:chExt cx="1270680" cy="782865"/>
            </a:xfrm>
          </p:grpSpPr>
          <p:sp>
            <p:nvSpPr>
              <p:cNvPr id="43" name="弧形 4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橢圓 4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1" name="群組 36"/>
            <p:cNvGrpSpPr/>
            <p:nvPr/>
          </p:nvGrpSpPr>
          <p:grpSpPr>
            <a:xfrm>
              <a:off x="0" y="4867992"/>
              <a:ext cx="1270680" cy="782865"/>
              <a:chOff x="-4561" y="142852"/>
              <a:chExt cx="1270680" cy="782865"/>
            </a:xfrm>
          </p:grpSpPr>
          <p:sp>
            <p:nvSpPr>
              <p:cNvPr id="41" name="弧形 4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橢圓 4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2" name="群組 39"/>
            <p:cNvGrpSpPr/>
            <p:nvPr/>
          </p:nvGrpSpPr>
          <p:grpSpPr>
            <a:xfrm>
              <a:off x="0" y="5543012"/>
              <a:ext cx="1270680" cy="782865"/>
              <a:chOff x="-4561" y="142852"/>
              <a:chExt cx="1270680" cy="782865"/>
            </a:xfrm>
          </p:grpSpPr>
          <p:sp>
            <p:nvSpPr>
              <p:cNvPr id="39" name="弧形 3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" name="橢圓 3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3" name="群組 42"/>
            <p:cNvGrpSpPr/>
            <p:nvPr/>
          </p:nvGrpSpPr>
          <p:grpSpPr>
            <a:xfrm>
              <a:off x="0" y="6218035"/>
              <a:ext cx="1270680" cy="782865"/>
              <a:chOff x="-4561" y="142852"/>
              <a:chExt cx="1270680" cy="782865"/>
            </a:xfrm>
          </p:grpSpPr>
          <p:sp>
            <p:nvSpPr>
              <p:cNvPr id="37" name="弧形 36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8" name="橢圓 3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58" name="內容版面配置區 2"/>
          <p:cNvSpPr txBox="1">
            <a:spLocks/>
          </p:cNvSpPr>
          <p:nvPr/>
        </p:nvSpPr>
        <p:spPr>
          <a:xfrm>
            <a:off x="2071670" y="2017721"/>
            <a:ext cx="5643602" cy="30543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spcBef>
                <a:spcPts val="5400"/>
              </a:spcBef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考古題</a:t>
            </a:r>
            <a:endParaRPr kumimoji="0" lang="en-US" altLang="zh-TW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作業練習題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參考書重點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pSp>
        <p:nvGrpSpPr>
          <p:cNvPr id="24" name="群組 60"/>
          <p:cNvGrpSpPr/>
          <p:nvPr/>
        </p:nvGrpSpPr>
        <p:grpSpPr>
          <a:xfrm>
            <a:off x="1571604" y="2000240"/>
            <a:ext cx="526553" cy="500067"/>
            <a:chOff x="991211" y="1656247"/>
            <a:chExt cx="526553" cy="500067"/>
          </a:xfrm>
        </p:grpSpPr>
        <p:sp>
          <p:nvSpPr>
            <p:cNvPr id="62" name="矩形 61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3" name="等腰三角形 62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7" name="群組 63"/>
          <p:cNvGrpSpPr/>
          <p:nvPr/>
        </p:nvGrpSpPr>
        <p:grpSpPr>
          <a:xfrm>
            <a:off x="1571604" y="3286123"/>
            <a:ext cx="526553" cy="500067"/>
            <a:chOff x="991211" y="1656247"/>
            <a:chExt cx="526553" cy="500067"/>
          </a:xfrm>
        </p:grpSpPr>
        <p:sp>
          <p:nvSpPr>
            <p:cNvPr id="65" name="矩形 64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6" name="等腰三角形 65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8" name="群組 66"/>
          <p:cNvGrpSpPr/>
          <p:nvPr/>
        </p:nvGrpSpPr>
        <p:grpSpPr>
          <a:xfrm>
            <a:off x="1571604" y="4500569"/>
            <a:ext cx="526553" cy="500067"/>
            <a:chOff x="991211" y="1656247"/>
            <a:chExt cx="526553" cy="500067"/>
          </a:xfrm>
        </p:grpSpPr>
        <p:sp>
          <p:nvSpPr>
            <p:cNvPr id="68" name="矩形 67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9" name="等腰三角形 68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59" name="圖片 58" descr="句型重點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2857496"/>
            <a:ext cx="1428760" cy="1205427"/>
          </a:xfrm>
          <a:prstGeom prst="rect">
            <a:avLst/>
          </a:prstGeom>
        </p:spPr>
      </p:pic>
      <p:grpSp>
        <p:nvGrpSpPr>
          <p:cNvPr id="64" name="群組 63"/>
          <p:cNvGrpSpPr/>
          <p:nvPr/>
        </p:nvGrpSpPr>
        <p:grpSpPr>
          <a:xfrm>
            <a:off x="4786314" y="4241228"/>
            <a:ext cx="1749015" cy="1316535"/>
            <a:chOff x="4257654" y="4241228"/>
            <a:chExt cx="1749015" cy="1316535"/>
          </a:xfrm>
        </p:grpSpPr>
        <p:pic>
          <p:nvPicPr>
            <p:cNvPr id="60" name="圖片 59" descr="參考書-綠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173730">
              <a:off x="4257654" y="4271140"/>
              <a:ext cx="983602" cy="1278910"/>
            </a:xfrm>
            <a:prstGeom prst="rect">
              <a:avLst/>
            </a:prstGeom>
          </p:spPr>
        </p:pic>
        <p:pic>
          <p:nvPicPr>
            <p:cNvPr id="61" name="圖片 60" descr="參考書-紅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0811679">
              <a:off x="4994130" y="4241228"/>
              <a:ext cx="1012539" cy="1316535"/>
            </a:xfrm>
            <a:prstGeom prst="rect">
              <a:avLst/>
            </a:prstGeom>
          </p:spPr>
        </p:pic>
      </p:grpSp>
      <p:pic>
        <p:nvPicPr>
          <p:cNvPr id="67" name="圖片 66" descr="英文-小試身手 (1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7620" y="1714488"/>
            <a:ext cx="2170158" cy="1179435"/>
          </a:xfrm>
          <a:prstGeom prst="rect">
            <a:avLst/>
          </a:prstGeom>
        </p:spPr>
      </p:pic>
      <p:pic>
        <p:nvPicPr>
          <p:cNvPr id="72" name="內容版面配置區 3" descr="榜首贏家LOGO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75600" y="5707063"/>
            <a:ext cx="10969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矩形 68"/>
          <p:cNvSpPr/>
          <p:nvPr/>
        </p:nvSpPr>
        <p:spPr>
          <a:xfrm>
            <a:off x="4143372" y="3071810"/>
            <a:ext cx="3643338" cy="207170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 flipH="1">
            <a:off x="8005553" y="-24"/>
            <a:ext cx="1138479" cy="7072362"/>
            <a:chOff x="-4561" y="-24"/>
            <a:chExt cx="1275241" cy="7072362"/>
          </a:xfrm>
        </p:grpSpPr>
        <p:sp>
          <p:nvSpPr>
            <p:cNvPr id="6" name="矩形 5"/>
            <p:cNvSpPr/>
            <p:nvPr/>
          </p:nvSpPr>
          <p:spPr>
            <a:xfrm flipH="1">
              <a:off x="214282" y="0"/>
              <a:ext cx="71438" cy="70723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38120" y="-24"/>
              <a:ext cx="276228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8" name="群組 17"/>
            <p:cNvGrpSpPr/>
            <p:nvPr/>
          </p:nvGrpSpPr>
          <p:grpSpPr>
            <a:xfrm>
              <a:off x="-4561" y="142852"/>
              <a:ext cx="1270680" cy="782865"/>
              <a:chOff x="-4561" y="142852"/>
              <a:chExt cx="1270680" cy="782865"/>
            </a:xfrm>
          </p:grpSpPr>
          <p:sp>
            <p:nvSpPr>
              <p:cNvPr id="36" name="弧形 15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7" name="橢圓 36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9" name="群組 18"/>
            <p:cNvGrpSpPr/>
            <p:nvPr/>
          </p:nvGrpSpPr>
          <p:grpSpPr>
            <a:xfrm>
              <a:off x="0" y="817872"/>
              <a:ext cx="1270680" cy="782865"/>
              <a:chOff x="-4561" y="142852"/>
              <a:chExt cx="1270680" cy="782865"/>
            </a:xfrm>
          </p:grpSpPr>
          <p:sp>
            <p:nvSpPr>
              <p:cNvPr id="34" name="弧形 33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5" name="橢圓 34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0" name="群組 21"/>
            <p:cNvGrpSpPr/>
            <p:nvPr/>
          </p:nvGrpSpPr>
          <p:grpSpPr>
            <a:xfrm>
              <a:off x="0" y="1492892"/>
              <a:ext cx="1270680" cy="782865"/>
              <a:chOff x="-4561" y="142852"/>
              <a:chExt cx="1270680" cy="782865"/>
            </a:xfrm>
          </p:grpSpPr>
          <p:sp>
            <p:nvSpPr>
              <p:cNvPr id="32" name="弧形 31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3" name="橢圓 32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1" name="群組 24"/>
            <p:cNvGrpSpPr/>
            <p:nvPr/>
          </p:nvGrpSpPr>
          <p:grpSpPr>
            <a:xfrm>
              <a:off x="0" y="2167912"/>
              <a:ext cx="1270680" cy="782865"/>
              <a:chOff x="-4561" y="142852"/>
              <a:chExt cx="1270680" cy="782865"/>
            </a:xfrm>
          </p:grpSpPr>
          <p:sp>
            <p:nvSpPr>
              <p:cNvPr id="30" name="弧形 29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1" name="橢圓 30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2" name="群組 27"/>
            <p:cNvGrpSpPr/>
            <p:nvPr/>
          </p:nvGrpSpPr>
          <p:grpSpPr>
            <a:xfrm>
              <a:off x="0" y="2842932"/>
              <a:ext cx="1270680" cy="782865"/>
              <a:chOff x="-4561" y="142852"/>
              <a:chExt cx="1270680" cy="782865"/>
            </a:xfrm>
          </p:grpSpPr>
          <p:sp>
            <p:nvSpPr>
              <p:cNvPr id="28" name="弧形 27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9" name="橢圓 28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3" name="群組 30"/>
            <p:cNvGrpSpPr/>
            <p:nvPr/>
          </p:nvGrpSpPr>
          <p:grpSpPr>
            <a:xfrm>
              <a:off x="0" y="3517952"/>
              <a:ext cx="1270680" cy="782865"/>
              <a:chOff x="-4561" y="142852"/>
              <a:chExt cx="1270680" cy="782865"/>
            </a:xfrm>
          </p:grpSpPr>
          <p:sp>
            <p:nvSpPr>
              <p:cNvPr id="26" name="弧形 25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7" name="橢圓 26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4" name="群組 33"/>
            <p:cNvGrpSpPr/>
            <p:nvPr/>
          </p:nvGrpSpPr>
          <p:grpSpPr>
            <a:xfrm>
              <a:off x="0" y="4192972"/>
              <a:ext cx="1270680" cy="782865"/>
              <a:chOff x="-4561" y="142852"/>
              <a:chExt cx="1270680" cy="782865"/>
            </a:xfrm>
          </p:grpSpPr>
          <p:sp>
            <p:nvSpPr>
              <p:cNvPr id="24" name="弧形 23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5" name="橢圓 24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5" name="群組 36"/>
            <p:cNvGrpSpPr/>
            <p:nvPr/>
          </p:nvGrpSpPr>
          <p:grpSpPr>
            <a:xfrm>
              <a:off x="0" y="4867992"/>
              <a:ext cx="1270680" cy="782865"/>
              <a:chOff x="-4561" y="142852"/>
              <a:chExt cx="1270680" cy="782865"/>
            </a:xfrm>
          </p:grpSpPr>
          <p:sp>
            <p:nvSpPr>
              <p:cNvPr id="22" name="弧形 21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3" name="橢圓 22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6" name="群組 39"/>
            <p:cNvGrpSpPr/>
            <p:nvPr/>
          </p:nvGrpSpPr>
          <p:grpSpPr>
            <a:xfrm>
              <a:off x="0" y="5543012"/>
              <a:ext cx="1270680" cy="782865"/>
              <a:chOff x="-4561" y="142852"/>
              <a:chExt cx="1270680" cy="782865"/>
            </a:xfrm>
          </p:grpSpPr>
          <p:sp>
            <p:nvSpPr>
              <p:cNvPr id="20" name="弧形 19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1" name="橢圓 20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7" name="群組 42"/>
            <p:cNvGrpSpPr/>
            <p:nvPr/>
          </p:nvGrpSpPr>
          <p:grpSpPr>
            <a:xfrm>
              <a:off x="0" y="6218035"/>
              <a:ext cx="1270680" cy="782865"/>
              <a:chOff x="-4561" y="142852"/>
              <a:chExt cx="1270680" cy="782865"/>
            </a:xfrm>
          </p:grpSpPr>
          <p:sp>
            <p:nvSpPr>
              <p:cNvPr id="18" name="弧形 17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9" name="橢圓 18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59" name="群組 58"/>
          <p:cNvGrpSpPr/>
          <p:nvPr/>
        </p:nvGrpSpPr>
        <p:grpSpPr>
          <a:xfrm>
            <a:off x="642910" y="214290"/>
            <a:ext cx="7215238" cy="1214446"/>
            <a:chOff x="642910" y="214290"/>
            <a:chExt cx="7215238" cy="1214446"/>
          </a:xfrm>
        </p:grpSpPr>
        <p:grpSp>
          <p:nvGrpSpPr>
            <p:cNvPr id="57" name="群組 56"/>
            <p:cNvGrpSpPr/>
            <p:nvPr/>
          </p:nvGrpSpPr>
          <p:grpSpPr>
            <a:xfrm>
              <a:off x="1357290" y="357166"/>
              <a:ext cx="6500858" cy="1000132"/>
              <a:chOff x="1785918" y="357166"/>
              <a:chExt cx="4846794" cy="1000132"/>
            </a:xfrm>
          </p:grpSpPr>
          <p:sp>
            <p:nvSpPr>
              <p:cNvPr id="49" name="圓角矩形 48"/>
              <p:cNvSpPr/>
              <p:nvPr/>
            </p:nvSpPr>
            <p:spPr>
              <a:xfrm>
                <a:off x="1785918" y="357166"/>
                <a:ext cx="4846794" cy="1000132"/>
              </a:xfrm>
              <a:prstGeom prst="roundRect">
                <a:avLst/>
              </a:prstGeom>
              <a:solidFill>
                <a:schemeClr val="tx1"/>
              </a:solidFill>
              <a:ln w="88900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圓角矩形 55"/>
              <p:cNvSpPr/>
              <p:nvPr/>
            </p:nvSpPr>
            <p:spPr>
              <a:xfrm>
                <a:off x="2009756" y="428604"/>
                <a:ext cx="4562508" cy="834542"/>
              </a:xfrm>
              <a:prstGeom prst="roundRect">
                <a:avLst/>
              </a:prstGeom>
              <a:noFill/>
              <a:ln w="38100" cmpd="sng">
                <a:solidFill>
                  <a:schemeClr val="accent6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5" name="群組 54"/>
            <p:cNvGrpSpPr/>
            <p:nvPr/>
          </p:nvGrpSpPr>
          <p:grpSpPr>
            <a:xfrm>
              <a:off x="642910" y="214290"/>
              <a:ext cx="1214446" cy="1214446"/>
              <a:chOff x="1071538" y="214290"/>
              <a:chExt cx="1214446" cy="1214446"/>
            </a:xfrm>
          </p:grpSpPr>
          <p:sp>
            <p:nvSpPr>
              <p:cNvPr id="53" name="橢圓 52"/>
              <p:cNvSpPr/>
              <p:nvPr/>
            </p:nvSpPr>
            <p:spPr>
              <a:xfrm>
                <a:off x="1071538" y="214290"/>
                <a:ext cx="1214446" cy="121444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" name="五角星形 47"/>
              <p:cNvSpPr/>
              <p:nvPr/>
            </p:nvSpPr>
            <p:spPr>
              <a:xfrm rot="20583996">
                <a:off x="1344285" y="344161"/>
                <a:ext cx="471414" cy="471414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1" name="五角星形 50"/>
              <p:cNvSpPr/>
              <p:nvPr/>
            </p:nvSpPr>
            <p:spPr>
              <a:xfrm rot="1239366">
                <a:off x="1830546" y="732200"/>
                <a:ext cx="210729" cy="210729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2" name="五角星形 51"/>
              <p:cNvSpPr/>
              <p:nvPr/>
            </p:nvSpPr>
            <p:spPr>
              <a:xfrm rot="19665909">
                <a:off x="1448405" y="908937"/>
                <a:ext cx="316840" cy="316840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4" name="橢圓 53"/>
              <p:cNvSpPr/>
              <p:nvPr/>
            </p:nvSpPr>
            <p:spPr>
              <a:xfrm>
                <a:off x="1133452" y="276204"/>
                <a:ext cx="1081094" cy="1081094"/>
              </a:xfrm>
              <a:prstGeom prst="ellipse">
                <a:avLst/>
              </a:prstGeom>
              <a:noFill/>
              <a:ln>
                <a:solidFill>
                  <a:srgbClr val="FFFF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58" name="標題 1"/>
          <p:cNvSpPr txBox="1">
            <a:spLocks/>
          </p:cNvSpPr>
          <p:nvPr/>
        </p:nvSpPr>
        <p:spPr>
          <a:xfrm>
            <a:off x="3143240" y="428604"/>
            <a:ext cx="2786082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講師簡歷</a:t>
            </a:r>
            <a:endParaRPr kumimoji="0" lang="zh-TW" altLang="en-US" sz="5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pic>
        <p:nvPicPr>
          <p:cNvPr id="46" name="圖片 45" descr="李老師玉照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230" y="1785926"/>
            <a:ext cx="2876952" cy="3572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0" name="內容版面配置區 2"/>
          <p:cNvSpPr>
            <a:spLocks noGrp="1"/>
          </p:cNvSpPr>
          <p:nvPr>
            <p:ph idx="1"/>
          </p:nvPr>
        </p:nvSpPr>
        <p:spPr>
          <a:xfrm>
            <a:off x="4314852" y="3286124"/>
            <a:ext cx="3471858" cy="171451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台南一中</a:t>
            </a:r>
            <a:endParaRPr lang="zh-TW" altLang="en-US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國立台灣大學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  <a:buNone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 －法律系法學組</a:t>
            </a:r>
            <a:endParaRPr lang="zh-TW" altLang="en-US" sz="28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82" name="群組 81"/>
          <p:cNvGrpSpPr/>
          <p:nvPr/>
        </p:nvGrpSpPr>
        <p:grpSpPr>
          <a:xfrm>
            <a:off x="4348510" y="2758042"/>
            <a:ext cx="3171787" cy="885272"/>
            <a:chOff x="4277072" y="2532882"/>
            <a:chExt cx="3171787" cy="885272"/>
          </a:xfrm>
        </p:grpSpPr>
        <p:sp>
          <p:nvSpPr>
            <p:cNvPr id="77" name="橢圓 76"/>
            <p:cNvSpPr/>
            <p:nvPr/>
          </p:nvSpPr>
          <p:spPr>
            <a:xfrm>
              <a:off x="4286248" y="3000372"/>
              <a:ext cx="142876" cy="14287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9" name="橢圓 78"/>
            <p:cNvSpPr/>
            <p:nvPr/>
          </p:nvSpPr>
          <p:spPr>
            <a:xfrm>
              <a:off x="7286644" y="3000372"/>
              <a:ext cx="142876" cy="14287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0" name="弧形 15"/>
            <p:cNvSpPr/>
            <p:nvPr/>
          </p:nvSpPr>
          <p:spPr>
            <a:xfrm rot="1774628" flipH="1">
              <a:off x="4277072" y="2576922"/>
              <a:ext cx="1134407" cy="841232"/>
            </a:xfrm>
            <a:prstGeom prst="arc">
              <a:avLst>
                <a:gd name="adj1" fmla="val 19106023"/>
                <a:gd name="adj2" fmla="val 2523932"/>
              </a:avLst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1" name="弧形 15"/>
            <p:cNvSpPr/>
            <p:nvPr/>
          </p:nvSpPr>
          <p:spPr>
            <a:xfrm rot="9325790" flipH="1">
              <a:off x="6314452" y="2532882"/>
              <a:ext cx="1134407" cy="841232"/>
            </a:xfrm>
            <a:prstGeom prst="arc">
              <a:avLst>
                <a:gd name="adj1" fmla="val 19106023"/>
                <a:gd name="adj2" fmla="val 2523932"/>
              </a:avLst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3" name="群組 82"/>
          <p:cNvGrpSpPr/>
          <p:nvPr/>
        </p:nvGrpSpPr>
        <p:grpSpPr>
          <a:xfrm>
            <a:off x="4643438" y="2214554"/>
            <a:ext cx="3014658" cy="714380"/>
            <a:chOff x="4572000" y="2000240"/>
            <a:chExt cx="3014658" cy="714380"/>
          </a:xfrm>
        </p:grpSpPr>
        <p:sp>
          <p:nvSpPr>
            <p:cNvPr id="63" name="圓角矩形 62"/>
            <p:cNvSpPr/>
            <p:nvPr/>
          </p:nvSpPr>
          <p:spPr>
            <a:xfrm>
              <a:off x="4572000" y="2000240"/>
              <a:ext cx="2571768" cy="71438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2" name="標題 1"/>
            <p:cNvSpPr txBox="1">
              <a:spLocks/>
            </p:cNvSpPr>
            <p:nvPr/>
          </p:nvSpPr>
          <p:spPr>
            <a:xfrm>
              <a:off x="5715008" y="2071678"/>
              <a:ext cx="1871650" cy="64294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j-cs"/>
                </a:rPr>
                <a:t>學歷</a:t>
              </a:r>
              <a:endPara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grpSp>
          <p:nvGrpSpPr>
            <p:cNvPr id="68" name="群組 67"/>
            <p:cNvGrpSpPr/>
            <p:nvPr/>
          </p:nvGrpSpPr>
          <p:grpSpPr>
            <a:xfrm>
              <a:off x="4974141" y="2143115"/>
              <a:ext cx="526553" cy="500067"/>
              <a:chOff x="4555609" y="5786454"/>
              <a:chExt cx="526553" cy="500067"/>
            </a:xfrm>
          </p:grpSpPr>
          <p:sp>
            <p:nvSpPr>
              <p:cNvPr id="67" name="矩形 66"/>
              <p:cNvSpPr/>
              <p:nvPr/>
            </p:nvSpPr>
            <p:spPr>
              <a:xfrm>
                <a:off x="4582095" y="5786454"/>
                <a:ext cx="500067" cy="500067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6" name="等腰三角形 65"/>
              <p:cNvSpPr/>
              <p:nvPr/>
            </p:nvSpPr>
            <p:spPr>
              <a:xfrm rot="19585046">
                <a:off x="4555609" y="5797051"/>
                <a:ext cx="453908" cy="363126"/>
              </a:xfrm>
              <a:prstGeom prst="triangle">
                <a:avLst/>
              </a:prstGeom>
              <a:solidFill>
                <a:srgbClr val="FFFF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cxnSp>
        <p:nvCxnSpPr>
          <p:cNvPr id="85" name="直線接點 84"/>
          <p:cNvCxnSpPr/>
          <p:nvPr/>
        </p:nvCxnSpPr>
        <p:spPr>
          <a:xfrm>
            <a:off x="4714876" y="3784602"/>
            <a:ext cx="1857388" cy="1588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接點 86"/>
          <p:cNvCxnSpPr/>
          <p:nvPr/>
        </p:nvCxnSpPr>
        <p:spPr>
          <a:xfrm>
            <a:off x="4714876" y="4856172"/>
            <a:ext cx="2786082" cy="1588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內容版面配置區 3" descr="榜首贏家LOGO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5600" y="5707063"/>
            <a:ext cx="10969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58"/>
          <p:cNvGrpSpPr/>
          <p:nvPr/>
        </p:nvGrpSpPr>
        <p:grpSpPr>
          <a:xfrm>
            <a:off x="642910" y="214290"/>
            <a:ext cx="7215238" cy="1214446"/>
            <a:chOff x="642910" y="214290"/>
            <a:chExt cx="7215238" cy="1214446"/>
          </a:xfrm>
        </p:grpSpPr>
        <p:grpSp>
          <p:nvGrpSpPr>
            <p:cNvPr id="3" name="群組 56"/>
            <p:cNvGrpSpPr/>
            <p:nvPr/>
          </p:nvGrpSpPr>
          <p:grpSpPr>
            <a:xfrm>
              <a:off x="1357290" y="357166"/>
              <a:ext cx="6500858" cy="1000132"/>
              <a:chOff x="1785918" y="357166"/>
              <a:chExt cx="4846794" cy="1000132"/>
            </a:xfrm>
          </p:grpSpPr>
          <p:sp>
            <p:nvSpPr>
              <p:cNvPr id="12" name="圓角矩形 11"/>
              <p:cNvSpPr/>
              <p:nvPr/>
            </p:nvSpPr>
            <p:spPr>
              <a:xfrm>
                <a:off x="1785918" y="357166"/>
                <a:ext cx="4846794" cy="1000132"/>
              </a:xfrm>
              <a:prstGeom prst="roundRect">
                <a:avLst/>
              </a:prstGeom>
              <a:solidFill>
                <a:schemeClr val="tx1"/>
              </a:solidFill>
              <a:ln w="88900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圓角矩形 12"/>
              <p:cNvSpPr/>
              <p:nvPr/>
            </p:nvSpPr>
            <p:spPr>
              <a:xfrm>
                <a:off x="2009756" y="428604"/>
                <a:ext cx="4562508" cy="834542"/>
              </a:xfrm>
              <a:prstGeom prst="roundRect">
                <a:avLst/>
              </a:prstGeom>
              <a:noFill/>
              <a:ln w="38100" cmpd="sng">
                <a:solidFill>
                  <a:schemeClr val="accent6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4" name="群組 54"/>
            <p:cNvGrpSpPr/>
            <p:nvPr/>
          </p:nvGrpSpPr>
          <p:grpSpPr>
            <a:xfrm>
              <a:off x="642910" y="214290"/>
              <a:ext cx="1214446" cy="1214446"/>
              <a:chOff x="1071538" y="214290"/>
              <a:chExt cx="1214446" cy="1214446"/>
            </a:xfrm>
          </p:grpSpPr>
          <p:sp>
            <p:nvSpPr>
              <p:cNvPr id="7" name="橢圓 6"/>
              <p:cNvSpPr/>
              <p:nvPr/>
            </p:nvSpPr>
            <p:spPr>
              <a:xfrm>
                <a:off x="1071538" y="214290"/>
                <a:ext cx="1214446" cy="121444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五角星形 7"/>
              <p:cNvSpPr/>
              <p:nvPr/>
            </p:nvSpPr>
            <p:spPr>
              <a:xfrm rot="20583996">
                <a:off x="1344285" y="344161"/>
                <a:ext cx="471414" cy="471414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五角星形 8"/>
              <p:cNvSpPr/>
              <p:nvPr/>
            </p:nvSpPr>
            <p:spPr>
              <a:xfrm rot="1239366">
                <a:off x="1830546" y="732200"/>
                <a:ext cx="210729" cy="210729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五角星形 9"/>
              <p:cNvSpPr/>
              <p:nvPr/>
            </p:nvSpPr>
            <p:spPr>
              <a:xfrm rot="19665909">
                <a:off x="1448405" y="908937"/>
                <a:ext cx="316840" cy="316840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橢圓 10"/>
              <p:cNvSpPr/>
              <p:nvPr/>
            </p:nvSpPr>
            <p:spPr>
              <a:xfrm>
                <a:off x="1133452" y="276204"/>
                <a:ext cx="1081094" cy="1081094"/>
              </a:xfrm>
              <a:prstGeom prst="ellipse">
                <a:avLst/>
              </a:prstGeom>
              <a:noFill/>
              <a:ln>
                <a:solidFill>
                  <a:srgbClr val="FFFF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14" name="標題 1"/>
          <p:cNvSpPr txBox="1">
            <a:spLocks/>
          </p:cNvSpPr>
          <p:nvPr/>
        </p:nvSpPr>
        <p:spPr>
          <a:xfrm>
            <a:off x="3286116" y="428604"/>
            <a:ext cx="2714644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5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K</a:t>
            </a:r>
            <a:r>
              <a:rPr lang="zh-TW" altLang="en-US" sz="5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書順序</a:t>
            </a:r>
            <a:endParaRPr kumimoji="0" lang="zh-TW" altLang="en-US" sz="5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grpSp>
        <p:nvGrpSpPr>
          <p:cNvPr id="5" name="群組 23"/>
          <p:cNvGrpSpPr/>
          <p:nvPr/>
        </p:nvGrpSpPr>
        <p:grpSpPr>
          <a:xfrm flipH="1">
            <a:off x="8005553" y="-24"/>
            <a:ext cx="1138479" cy="7072362"/>
            <a:chOff x="-4561" y="-24"/>
            <a:chExt cx="1275241" cy="7072362"/>
          </a:xfrm>
        </p:grpSpPr>
        <p:sp>
          <p:nvSpPr>
            <p:cNvPr id="25" name="矩形 24"/>
            <p:cNvSpPr/>
            <p:nvPr/>
          </p:nvSpPr>
          <p:spPr>
            <a:xfrm flipH="1">
              <a:off x="214282" y="0"/>
              <a:ext cx="71438" cy="70723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38120" y="-24"/>
              <a:ext cx="276228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" name="群組 17"/>
            <p:cNvGrpSpPr/>
            <p:nvPr/>
          </p:nvGrpSpPr>
          <p:grpSpPr>
            <a:xfrm>
              <a:off x="-4561" y="142852"/>
              <a:ext cx="1270680" cy="782865"/>
              <a:chOff x="-4561" y="142852"/>
              <a:chExt cx="1270680" cy="782865"/>
            </a:xfrm>
          </p:grpSpPr>
          <p:sp>
            <p:nvSpPr>
              <p:cNvPr id="55" name="弧形 15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橢圓 5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5" name="群組 18"/>
            <p:cNvGrpSpPr/>
            <p:nvPr/>
          </p:nvGrpSpPr>
          <p:grpSpPr>
            <a:xfrm>
              <a:off x="0" y="817872"/>
              <a:ext cx="1270680" cy="782865"/>
              <a:chOff x="-4561" y="142852"/>
              <a:chExt cx="1270680" cy="782865"/>
            </a:xfrm>
          </p:grpSpPr>
          <p:sp>
            <p:nvSpPr>
              <p:cNvPr id="53" name="弧形 5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4" name="橢圓 5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6" name="群組 21"/>
            <p:cNvGrpSpPr/>
            <p:nvPr/>
          </p:nvGrpSpPr>
          <p:grpSpPr>
            <a:xfrm>
              <a:off x="0" y="1492892"/>
              <a:ext cx="1270680" cy="782865"/>
              <a:chOff x="-4561" y="142852"/>
              <a:chExt cx="1270680" cy="782865"/>
            </a:xfrm>
          </p:grpSpPr>
          <p:sp>
            <p:nvSpPr>
              <p:cNvPr id="51" name="弧形 5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2" name="橢圓 5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7" name="群組 24"/>
            <p:cNvGrpSpPr/>
            <p:nvPr/>
          </p:nvGrpSpPr>
          <p:grpSpPr>
            <a:xfrm>
              <a:off x="0" y="2167912"/>
              <a:ext cx="1270680" cy="782865"/>
              <a:chOff x="-4561" y="142852"/>
              <a:chExt cx="1270680" cy="782865"/>
            </a:xfrm>
          </p:grpSpPr>
          <p:sp>
            <p:nvSpPr>
              <p:cNvPr id="49" name="弧形 4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0" name="橢圓 4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8" name="群組 27"/>
            <p:cNvGrpSpPr/>
            <p:nvPr/>
          </p:nvGrpSpPr>
          <p:grpSpPr>
            <a:xfrm>
              <a:off x="0" y="2842932"/>
              <a:ext cx="1270680" cy="782865"/>
              <a:chOff x="-4561" y="142852"/>
              <a:chExt cx="1270680" cy="782865"/>
            </a:xfrm>
          </p:grpSpPr>
          <p:sp>
            <p:nvSpPr>
              <p:cNvPr id="47" name="弧形 46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" name="橢圓 4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9" name="群組 30"/>
            <p:cNvGrpSpPr/>
            <p:nvPr/>
          </p:nvGrpSpPr>
          <p:grpSpPr>
            <a:xfrm>
              <a:off x="0" y="3517952"/>
              <a:ext cx="1270680" cy="782865"/>
              <a:chOff x="-4561" y="142852"/>
              <a:chExt cx="1270680" cy="782865"/>
            </a:xfrm>
          </p:grpSpPr>
          <p:sp>
            <p:nvSpPr>
              <p:cNvPr id="45" name="弧形 44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橢圓 4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0" name="群組 33"/>
            <p:cNvGrpSpPr/>
            <p:nvPr/>
          </p:nvGrpSpPr>
          <p:grpSpPr>
            <a:xfrm>
              <a:off x="0" y="4192972"/>
              <a:ext cx="1270680" cy="782865"/>
              <a:chOff x="-4561" y="142852"/>
              <a:chExt cx="1270680" cy="782865"/>
            </a:xfrm>
          </p:grpSpPr>
          <p:sp>
            <p:nvSpPr>
              <p:cNvPr id="43" name="弧形 4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橢圓 4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1" name="群組 36"/>
            <p:cNvGrpSpPr/>
            <p:nvPr/>
          </p:nvGrpSpPr>
          <p:grpSpPr>
            <a:xfrm>
              <a:off x="0" y="4867992"/>
              <a:ext cx="1270680" cy="782865"/>
              <a:chOff x="-4561" y="142852"/>
              <a:chExt cx="1270680" cy="782865"/>
            </a:xfrm>
          </p:grpSpPr>
          <p:sp>
            <p:nvSpPr>
              <p:cNvPr id="41" name="弧形 4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橢圓 4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2" name="群組 39"/>
            <p:cNvGrpSpPr/>
            <p:nvPr/>
          </p:nvGrpSpPr>
          <p:grpSpPr>
            <a:xfrm>
              <a:off x="0" y="5543012"/>
              <a:ext cx="1270680" cy="782865"/>
              <a:chOff x="-4561" y="142852"/>
              <a:chExt cx="1270680" cy="782865"/>
            </a:xfrm>
          </p:grpSpPr>
          <p:sp>
            <p:nvSpPr>
              <p:cNvPr id="39" name="弧形 3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" name="橢圓 3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3" name="群組 42"/>
            <p:cNvGrpSpPr/>
            <p:nvPr/>
          </p:nvGrpSpPr>
          <p:grpSpPr>
            <a:xfrm>
              <a:off x="0" y="6218035"/>
              <a:ext cx="1270680" cy="782865"/>
              <a:chOff x="-4561" y="142852"/>
              <a:chExt cx="1270680" cy="782865"/>
            </a:xfrm>
          </p:grpSpPr>
          <p:sp>
            <p:nvSpPr>
              <p:cNvPr id="37" name="弧形 36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8" name="橢圓 3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aphicFrame>
        <p:nvGraphicFramePr>
          <p:cNvPr id="86" name="資料庫圖表 85"/>
          <p:cNvGraphicFramePr/>
          <p:nvPr/>
        </p:nvGraphicFramePr>
        <p:xfrm>
          <a:off x="1071538" y="1928802"/>
          <a:ext cx="550072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7" name="向下箭號 86"/>
          <p:cNvSpPr/>
          <p:nvPr/>
        </p:nvSpPr>
        <p:spPr>
          <a:xfrm>
            <a:off x="4000496" y="2643182"/>
            <a:ext cx="357190" cy="500066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向下箭號 87"/>
          <p:cNvSpPr/>
          <p:nvPr/>
        </p:nvSpPr>
        <p:spPr>
          <a:xfrm>
            <a:off x="4000496" y="4071942"/>
            <a:ext cx="357190" cy="500066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9" name="圖片 88" descr="8-0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3570" y="1500174"/>
            <a:ext cx="928694" cy="1611227"/>
          </a:xfrm>
          <a:prstGeom prst="rect">
            <a:avLst/>
          </a:prstGeom>
        </p:spPr>
      </p:pic>
      <p:pic>
        <p:nvPicPr>
          <p:cNvPr id="90" name="圖片 89" descr="8-02.png"/>
          <p:cNvPicPr>
            <a:picLocks noChangeAspect="1"/>
          </p:cNvPicPr>
          <p:nvPr/>
        </p:nvPicPr>
        <p:blipFill>
          <a:blip r:embed="rId7"/>
          <a:srcRect l="47854" b="710"/>
          <a:stretch>
            <a:fillRect/>
          </a:stretch>
        </p:blipFill>
        <p:spPr>
          <a:xfrm>
            <a:off x="5572132" y="3000372"/>
            <a:ext cx="1000132" cy="1658438"/>
          </a:xfrm>
          <a:prstGeom prst="rect">
            <a:avLst/>
          </a:prstGeom>
        </p:spPr>
      </p:pic>
      <p:pic>
        <p:nvPicPr>
          <p:cNvPr id="91" name="圖片 90" descr="8-03.png"/>
          <p:cNvPicPr>
            <a:picLocks noChangeAspect="1"/>
          </p:cNvPicPr>
          <p:nvPr/>
        </p:nvPicPr>
        <p:blipFill>
          <a:blip r:embed="rId8"/>
          <a:srcRect l="50000" b="1962"/>
          <a:stretch>
            <a:fillRect/>
          </a:stretch>
        </p:blipFill>
        <p:spPr>
          <a:xfrm>
            <a:off x="5572132" y="4429132"/>
            <a:ext cx="977933" cy="1571636"/>
          </a:xfrm>
          <a:prstGeom prst="rect">
            <a:avLst/>
          </a:prstGeom>
        </p:spPr>
      </p:pic>
      <p:pic>
        <p:nvPicPr>
          <p:cNvPr id="92" name="內容版面配置區 3" descr="榜首贏家LOGO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75600" y="5707063"/>
            <a:ext cx="10969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/>
        </p:nvSpPr>
        <p:spPr>
          <a:xfrm>
            <a:off x="2357422" y="2500306"/>
            <a:ext cx="3571900" cy="36433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" name="群組 58"/>
          <p:cNvGrpSpPr/>
          <p:nvPr/>
        </p:nvGrpSpPr>
        <p:grpSpPr>
          <a:xfrm>
            <a:off x="642910" y="214290"/>
            <a:ext cx="7215238" cy="1214446"/>
            <a:chOff x="642910" y="214290"/>
            <a:chExt cx="7215238" cy="1214446"/>
          </a:xfrm>
        </p:grpSpPr>
        <p:grpSp>
          <p:nvGrpSpPr>
            <p:cNvPr id="3" name="群組 56"/>
            <p:cNvGrpSpPr/>
            <p:nvPr/>
          </p:nvGrpSpPr>
          <p:grpSpPr>
            <a:xfrm>
              <a:off x="1357290" y="357166"/>
              <a:ext cx="6500858" cy="1000132"/>
              <a:chOff x="1785918" y="357166"/>
              <a:chExt cx="4846794" cy="1000132"/>
            </a:xfrm>
          </p:grpSpPr>
          <p:sp>
            <p:nvSpPr>
              <p:cNvPr id="12" name="圓角矩形 11"/>
              <p:cNvSpPr/>
              <p:nvPr/>
            </p:nvSpPr>
            <p:spPr>
              <a:xfrm>
                <a:off x="1785918" y="357166"/>
                <a:ext cx="4846794" cy="1000132"/>
              </a:xfrm>
              <a:prstGeom prst="roundRect">
                <a:avLst/>
              </a:prstGeom>
              <a:solidFill>
                <a:schemeClr val="tx1"/>
              </a:solidFill>
              <a:ln w="88900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圓角矩形 12"/>
              <p:cNvSpPr/>
              <p:nvPr/>
            </p:nvSpPr>
            <p:spPr>
              <a:xfrm>
                <a:off x="2009756" y="428604"/>
                <a:ext cx="4562508" cy="834542"/>
              </a:xfrm>
              <a:prstGeom prst="roundRect">
                <a:avLst/>
              </a:prstGeom>
              <a:noFill/>
              <a:ln w="38100" cmpd="sng">
                <a:solidFill>
                  <a:schemeClr val="accent6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4" name="群組 54"/>
            <p:cNvGrpSpPr/>
            <p:nvPr/>
          </p:nvGrpSpPr>
          <p:grpSpPr>
            <a:xfrm>
              <a:off x="642910" y="214290"/>
              <a:ext cx="1214446" cy="1214446"/>
              <a:chOff x="1071538" y="214290"/>
              <a:chExt cx="1214446" cy="1214446"/>
            </a:xfrm>
          </p:grpSpPr>
          <p:sp>
            <p:nvSpPr>
              <p:cNvPr id="7" name="橢圓 6"/>
              <p:cNvSpPr/>
              <p:nvPr/>
            </p:nvSpPr>
            <p:spPr>
              <a:xfrm>
                <a:off x="1071538" y="214290"/>
                <a:ext cx="1214446" cy="121444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五角星形 7"/>
              <p:cNvSpPr/>
              <p:nvPr/>
            </p:nvSpPr>
            <p:spPr>
              <a:xfrm rot="20583996">
                <a:off x="1344285" y="344161"/>
                <a:ext cx="471414" cy="471414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五角星形 8"/>
              <p:cNvSpPr/>
              <p:nvPr/>
            </p:nvSpPr>
            <p:spPr>
              <a:xfrm rot="1239366">
                <a:off x="1830546" y="732200"/>
                <a:ext cx="210729" cy="210729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五角星形 9"/>
              <p:cNvSpPr/>
              <p:nvPr/>
            </p:nvSpPr>
            <p:spPr>
              <a:xfrm rot="19665909">
                <a:off x="1448405" y="908937"/>
                <a:ext cx="316840" cy="316840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橢圓 10"/>
              <p:cNvSpPr/>
              <p:nvPr/>
            </p:nvSpPr>
            <p:spPr>
              <a:xfrm>
                <a:off x="1133452" y="276204"/>
                <a:ext cx="1081094" cy="1081094"/>
              </a:xfrm>
              <a:prstGeom prst="ellipse">
                <a:avLst/>
              </a:prstGeom>
              <a:noFill/>
              <a:ln>
                <a:solidFill>
                  <a:srgbClr val="FFFF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14" name="標題 1"/>
          <p:cNvSpPr txBox="1">
            <a:spLocks/>
          </p:cNvSpPr>
          <p:nvPr/>
        </p:nvSpPr>
        <p:spPr>
          <a:xfrm>
            <a:off x="3214678" y="428604"/>
            <a:ext cx="2928958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5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自我考核</a:t>
            </a:r>
            <a:endParaRPr kumimoji="0" lang="zh-TW" altLang="en-US" sz="5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grpSp>
        <p:nvGrpSpPr>
          <p:cNvPr id="5" name="群組 23"/>
          <p:cNvGrpSpPr/>
          <p:nvPr/>
        </p:nvGrpSpPr>
        <p:grpSpPr>
          <a:xfrm flipH="1">
            <a:off x="8005553" y="-24"/>
            <a:ext cx="1138479" cy="7072362"/>
            <a:chOff x="-4561" y="-24"/>
            <a:chExt cx="1275241" cy="7072362"/>
          </a:xfrm>
        </p:grpSpPr>
        <p:sp>
          <p:nvSpPr>
            <p:cNvPr id="25" name="矩形 24"/>
            <p:cNvSpPr/>
            <p:nvPr/>
          </p:nvSpPr>
          <p:spPr>
            <a:xfrm flipH="1">
              <a:off x="214282" y="0"/>
              <a:ext cx="71438" cy="70723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38120" y="-24"/>
              <a:ext cx="276228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" name="群組 17"/>
            <p:cNvGrpSpPr/>
            <p:nvPr/>
          </p:nvGrpSpPr>
          <p:grpSpPr>
            <a:xfrm>
              <a:off x="-4561" y="142852"/>
              <a:ext cx="1270680" cy="782865"/>
              <a:chOff x="-4561" y="142852"/>
              <a:chExt cx="1270680" cy="782865"/>
            </a:xfrm>
          </p:grpSpPr>
          <p:sp>
            <p:nvSpPr>
              <p:cNvPr id="55" name="弧形 15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橢圓 5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5" name="群組 18"/>
            <p:cNvGrpSpPr/>
            <p:nvPr/>
          </p:nvGrpSpPr>
          <p:grpSpPr>
            <a:xfrm>
              <a:off x="0" y="817872"/>
              <a:ext cx="1270680" cy="782865"/>
              <a:chOff x="-4561" y="142852"/>
              <a:chExt cx="1270680" cy="782865"/>
            </a:xfrm>
          </p:grpSpPr>
          <p:sp>
            <p:nvSpPr>
              <p:cNvPr id="53" name="弧形 5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4" name="橢圓 5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6" name="群組 21"/>
            <p:cNvGrpSpPr/>
            <p:nvPr/>
          </p:nvGrpSpPr>
          <p:grpSpPr>
            <a:xfrm>
              <a:off x="0" y="1492892"/>
              <a:ext cx="1270680" cy="782865"/>
              <a:chOff x="-4561" y="142852"/>
              <a:chExt cx="1270680" cy="782865"/>
            </a:xfrm>
          </p:grpSpPr>
          <p:sp>
            <p:nvSpPr>
              <p:cNvPr id="51" name="弧形 5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2" name="橢圓 5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7" name="群組 24"/>
            <p:cNvGrpSpPr/>
            <p:nvPr/>
          </p:nvGrpSpPr>
          <p:grpSpPr>
            <a:xfrm>
              <a:off x="0" y="2167912"/>
              <a:ext cx="1270680" cy="782865"/>
              <a:chOff x="-4561" y="142852"/>
              <a:chExt cx="1270680" cy="782865"/>
            </a:xfrm>
          </p:grpSpPr>
          <p:sp>
            <p:nvSpPr>
              <p:cNvPr id="49" name="弧形 4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0" name="橢圓 4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8" name="群組 27"/>
            <p:cNvGrpSpPr/>
            <p:nvPr/>
          </p:nvGrpSpPr>
          <p:grpSpPr>
            <a:xfrm>
              <a:off x="0" y="2842932"/>
              <a:ext cx="1270680" cy="782865"/>
              <a:chOff x="-4561" y="142852"/>
              <a:chExt cx="1270680" cy="782865"/>
            </a:xfrm>
          </p:grpSpPr>
          <p:sp>
            <p:nvSpPr>
              <p:cNvPr id="47" name="弧形 46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" name="橢圓 4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9" name="群組 30"/>
            <p:cNvGrpSpPr/>
            <p:nvPr/>
          </p:nvGrpSpPr>
          <p:grpSpPr>
            <a:xfrm>
              <a:off x="0" y="3517952"/>
              <a:ext cx="1270680" cy="782865"/>
              <a:chOff x="-4561" y="142852"/>
              <a:chExt cx="1270680" cy="782865"/>
            </a:xfrm>
          </p:grpSpPr>
          <p:sp>
            <p:nvSpPr>
              <p:cNvPr id="45" name="弧形 44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橢圓 4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0" name="群組 33"/>
            <p:cNvGrpSpPr/>
            <p:nvPr/>
          </p:nvGrpSpPr>
          <p:grpSpPr>
            <a:xfrm>
              <a:off x="0" y="4192972"/>
              <a:ext cx="1270680" cy="782865"/>
              <a:chOff x="-4561" y="142852"/>
              <a:chExt cx="1270680" cy="782865"/>
            </a:xfrm>
          </p:grpSpPr>
          <p:sp>
            <p:nvSpPr>
              <p:cNvPr id="43" name="弧形 4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橢圓 4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1" name="群組 36"/>
            <p:cNvGrpSpPr/>
            <p:nvPr/>
          </p:nvGrpSpPr>
          <p:grpSpPr>
            <a:xfrm>
              <a:off x="0" y="4867992"/>
              <a:ext cx="1270680" cy="782865"/>
              <a:chOff x="-4561" y="142852"/>
              <a:chExt cx="1270680" cy="782865"/>
            </a:xfrm>
          </p:grpSpPr>
          <p:sp>
            <p:nvSpPr>
              <p:cNvPr id="41" name="弧形 4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橢圓 4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2" name="群組 39"/>
            <p:cNvGrpSpPr/>
            <p:nvPr/>
          </p:nvGrpSpPr>
          <p:grpSpPr>
            <a:xfrm>
              <a:off x="0" y="5543012"/>
              <a:ext cx="1270680" cy="782865"/>
              <a:chOff x="-4561" y="142852"/>
              <a:chExt cx="1270680" cy="782865"/>
            </a:xfrm>
          </p:grpSpPr>
          <p:sp>
            <p:nvSpPr>
              <p:cNvPr id="39" name="弧形 3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" name="橢圓 3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3" name="群組 42"/>
            <p:cNvGrpSpPr/>
            <p:nvPr/>
          </p:nvGrpSpPr>
          <p:grpSpPr>
            <a:xfrm>
              <a:off x="0" y="6218035"/>
              <a:ext cx="1270680" cy="782865"/>
              <a:chOff x="-4561" y="142852"/>
              <a:chExt cx="1270680" cy="782865"/>
            </a:xfrm>
          </p:grpSpPr>
          <p:sp>
            <p:nvSpPr>
              <p:cNvPr id="37" name="弧形 36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8" name="橢圓 3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57" name="內容版面配置區 2"/>
          <p:cNvSpPr txBox="1">
            <a:spLocks/>
          </p:cNvSpPr>
          <p:nvPr/>
        </p:nvSpPr>
        <p:spPr>
          <a:xfrm>
            <a:off x="2428860" y="2428868"/>
            <a:ext cx="4143404" cy="37147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spcBef>
                <a:spcPts val="600"/>
              </a:spcBef>
            </a:pPr>
            <a:endParaRPr lang="zh-TW" altLang="en-US" sz="3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  能背多少單字？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  能</a:t>
            </a:r>
            <a:r>
              <a:rPr kumimoji="0" lang="en-US" altLang="zh-TW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K</a:t>
            </a: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幾頁？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  能算幾題？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  能背多少課文？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  能看幾章節？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 </a:t>
            </a:r>
            <a:r>
              <a:rPr kumimoji="0" lang="zh-TW" altLang="en-US" sz="3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</a:t>
            </a: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能做幾份？ </a:t>
            </a:r>
            <a:endParaRPr kumimoji="0" lang="zh-TW" altLang="en-US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59" name="內容版面配置區 2"/>
          <p:cNvSpPr txBox="1">
            <a:spLocks/>
          </p:cNvSpPr>
          <p:nvPr/>
        </p:nvSpPr>
        <p:spPr>
          <a:xfrm>
            <a:off x="785786" y="1633526"/>
            <a:ext cx="6615130" cy="7953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spcBef>
                <a:spcPts val="600"/>
              </a:spcBef>
            </a:pPr>
            <a:r>
              <a:rPr lang="zh-TW" altLang="en-US" sz="3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39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單位</a:t>
            </a:r>
            <a:r>
              <a:rPr lang="zh-TW" altLang="en-US" sz="39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時間內，考量自我</a:t>
            </a:r>
            <a:r>
              <a:rPr lang="zh-TW" altLang="en-US" sz="39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能力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pic>
        <p:nvPicPr>
          <p:cNvPr id="60" name="內容版面配置區 3" descr="榜首贏家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5600" y="5707063"/>
            <a:ext cx="10969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58"/>
          <p:cNvGrpSpPr/>
          <p:nvPr/>
        </p:nvGrpSpPr>
        <p:grpSpPr>
          <a:xfrm>
            <a:off x="642910" y="214290"/>
            <a:ext cx="7215238" cy="1214446"/>
            <a:chOff x="642910" y="214290"/>
            <a:chExt cx="7215238" cy="1214446"/>
          </a:xfrm>
        </p:grpSpPr>
        <p:grpSp>
          <p:nvGrpSpPr>
            <p:cNvPr id="3" name="群組 56"/>
            <p:cNvGrpSpPr/>
            <p:nvPr/>
          </p:nvGrpSpPr>
          <p:grpSpPr>
            <a:xfrm>
              <a:off x="1357290" y="357166"/>
              <a:ext cx="6500858" cy="1000132"/>
              <a:chOff x="1785918" y="357166"/>
              <a:chExt cx="4846794" cy="1000132"/>
            </a:xfrm>
          </p:grpSpPr>
          <p:sp>
            <p:nvSpPr>
              <p:cNvPr id="12" name="圓角矩形 11"/>
              <p:cNvSpPr/>
              <p:nvPr/>
            </p:nvSpPr>
            <p:spPr>
              <a:xfrm>
                <a:off x="1785918" y="357166"/>
                <a:ext cx="4846794" cy="1000132"/>
              </a:xfrm>
              <a:prstGeom prst="roundRect">
                <a:avLst/>
              </a:prstGeom>
              <a:solidFill>
                <a:schemeClr val="tx1"/>
              </a:solidFill>
              <a:ln w="88900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圓角矩形 12"/>
              <p:cNvSpPr/>
              <p:nvPr/>
            </p:nvSpPr>
            <p:spPr>
              <a:xfrm>
                <a:off x="2009756" y="428604"/>
                <a:ext cx="4562508" cy="834542"/>
              </a:xfrm>
              <a:prstGeom prst="roundRect">
                <a:avLst/>
              </a:prstGeom>
              <a:noFill/>
              <a:ln w="38100" cmpd="sng">
                <a:solidFill>
                  <a:schemeClr val="accent6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4" name="群組 54"/>
            <p:cNvGrpSpPr/>
            <p:nvPr/>
          </p:nvGrpSpPr>
          <p:grpSpPr>
            <a:xfrm>
              <a:off x="642910" y="214290"/>
              <a:ext cx="1214446" cy="1214446"/>
              <a:chOff x="1071538" y="214290"/>
              <a:chExt cx="1214446" cy="1214446"/>
            </a:xfrm>
          </p:grpSpPr>
          <p:sp>
            <p:nvSpPr>
              <p:cNvPr id="7" name="橢圓 6"/>
              <p:cNvSpPr/>
              <p:nvPr/>
            </p:nvSpPr>
            <p:spPr>
              <a:xfrm>
                <a:off x="1071538" y="214290"/>
                <a:ext cx="1214446" cy="121444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五角星形 7"/>
              <p:cNvSpPr/>
              <p:nvPr/>
            </p:nvSpPr>
            <p:spPr>
              <a:xfrm rot="20583996">
                <a:off x="1344285" y="344161"/>
                <a:ext cx="471414" cy="471414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五角星形 8"/>
              <p:cNvSpPr/>
              <p:nvPr/>
            </p:nvSpPr>
            <p:spPr>
              <a:xfrm rot="1239366">
                <a:off x="1830546" y="732200"/>
                <a:ext cx="210729" cy="210729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五角星形 9"/>
              <p:cNvSpPr/>
              <p:nvPr/>
            </p:nvSpPr>
            <p:spPr>
              <a:xfrm rot="19665909">
                <a:off x="1448405" y="908937"/>
                <a:ext cx="316840" cy="316840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橢圓 10"/>
              <p:cNvSpPr/>
              <p:nvPr/>
            </p:nvSpPr>
            <p:spPr>
              <a:xfrm>
                <a:off x="1133452" y="276204"/>
                <a:ext cx="1081094" cy="1081094"/>
              </a:xfrm>
              <a:prstGeom prst="ellipse">
                <a:avLst/>
              </a:prstGeom>
              <a:noFill/>
              <a:ln>
                <a:solidFill>
                  <a:srgbClr val="FFFF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14" name="標題 1"/>
          <p:cNvSpPr txBox="1">
            <a:spLocks/>
          </p:cNvSpPr>
          <p:nvPr/>
        </p:nvSpPr>
        <p:spPr>
          <a:xfrm>
            <a:off x="2786050" y="428604"/>
            <a:ext cx="4357718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SQ3R</a:t>
            </a:r>
            <a:r>
              <a:rPr kumimoji="0" lang="zh-TW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讀書術</a:t>
            </a:r>
            <a:endParaRPr kumimoji="0" lang="zh-TW" altLang="en-US" sz="5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grpSp>
        <p:nvGrpSpPr>
          <p:cNvPr id="5" name="群組 23"/>
          <p:cNvGrpSpPr/>
          <p:nvPr/>
        </p:nvGrpSpPr>
        <p:grpSpPr>
          <a:xfrm flipH="1">
            <a:off x="8005553" y="-24"/>
            <a:ext cx="1138479" cy="7072362"/>
            <a:chOff x="-4561" y="-24"/>
            <a:chExt cx="1275241" cy="7072362"/>
          </a:xfrm>
        </p:grpSpPr>
        <p:sp>
          <p:nvSpPr>
            <p:cNvPr id="25" name="矩形 24"/>
            <p:cNvSpPr/>
            <p:nvPr/>
          </p:nvSpPr>
          <p:spPr>
            <a:xfrm flipH="1">
              <a:off x="214282" y="0"/>
              <a:ext cx="71438" cy="70723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38120" y="-24"/>
              <a:ext cx="276228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" name="群組 17"/>
            <p:cNvGrpSpPr/>
            <p:nvPr/>
          </p:nvGrpSpPr>
          <p:grpSpPr>
            <a:xfrm>
              <a:off x="-4561" y="142852"/>
              <a:ext cx="1270680" cy="782865"/>
              <a:chOff x="-4561" y="142852"/>
              <a:chExt cx="1270680" cy="782865"/>
            </a:xfrm>
          </p:grpSpPr>
          <p:sp>
            <p:nvSpPr>
              <p:cNvPr id="55" name="弧形 15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橢圓 5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5" name="群組 18"/>
            <p:cNvGrpSpPr/>
            <p:nvPr/>
          </p:nvGrpSpPr>
          <p:grpSpPr>
            <a:xfrm>
              <a:off x="0" y="817872"/>
              <a:ext cx="1270680" cy="782865"/>
              <a:chOff x="-4561" y="142852"/>
              <a:chExt cx="1270680" cy="782865"/>
            </a:xfrm>
          </p:grpSpPr>
          <p:sp>
            <p:nvSpPr>
              <p:cNvPr id="53" name="弧形 5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4" name="橢圓 5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6" name="群組 21"/>
            <p:cNvGrpSpPr/>
            <p:nvPr/>
          </p:nvGrpSpPr>
          <p:grpSpPr>
            <a:xfrm>
              <a:off x="0" y="1492892"/>
              <a:ext cx="1270680" cy="782865"/>
              <a:chOff x="-4561" y="142852"/>
              <a:chExt cx="1270680" cy="782865"/>
            </a:xfrm>
          </p:grpSpPr>
          <p:sp>
            <p:nvSpPr>
              <p:cNvPr id="51" name="弧形 5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2" name="橢圓 5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7" name="群組 24"/>
            <p:cNvGrpSpPr/>
            <p:nvPr/>
          </p:nvGrpSpPr>
          <p:grpSpPr>
            <a:xfrm>
              <a:off x="0" y="2167912"/>
              <a:ext cx="1270680" cy="782865"/>
              <a:chOff x="-4561" y="142852"/>
              <a:chExt cx="1270680" cy="782865"/>
            </a:xfrm>
          </p:grpSpPr>
          <p:sp>
            <p:nvSpPr>
              <p:cNvPr id="49" name="弧形 4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0" name="橢圓 4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8" name="群組 27"/>
            <p:cNvGrpSpPr/>
            <p:nvPr/>
          </p:nvGrpSpPr>
          <p:grpSpPr>
            <a:xfrm>
              <a:off x="0" y="2842932"/>
              <a:ext cx="1270680" cy="782865"/>
              <a:chOff x="-4561" y="142852"/>
              <a:chExt cx="1270680" cy="782865"/>
            </a:xfrm>
          </p:grpSpPr>
          <p:sp>
            <p:nvSpPr>
              <p:cNvPr id="47" name="弧形 46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" name="橢圓 4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9" name="群組 30"/>
            <p:cNvGrpSpPr/>
            <p:nvPr/>
          </p:nvGrpSpPr>
          <p:grpSpPr>
            <a:xfrm>
              <a:off x="0" y="3517952"/>
              <a:ext cx="1270680" cy="782865"/>
              <a:chOff x="-4561" y="142852"/>
              <a:chExt cx="1270680" cy="782865"/>
            </a:xfrm>
          </p:grpSpPr>
          <p:sp>
            <p:nvSpPr>
              <p:cNvPr id="45" name="弧形 44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橢圓 4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0" name="群組 33"/>
            <p:cNvGrpSpPr/>
            <p:nvPr/>
          </p:nvGrpSpPr>
          <p:grpSpPr>
            <a:xfrm>
              <a:off x="0" y="4192972"/>
              <a:ext cx="1270680" cy="782865"/>
              <a:chOff x="-4561" y="142852"/>
              <a:chExt cx="1270680" cy="782865"/>
            </a:xfrm>
          </p:grpSpPr>
          <p:sp>
            <p:nvSpPr>
              <p:cNvPr id="43" name="弧形 4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橢圓 4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1" name="群組 36"/>
            <p:cNvGrpSpPr/>
            <p:nvPr/>
          </p:nvGrpSpPr>
          <p:grpSpPr>
            <a:xfrm>
              <a:off x="0" y="4867992"/>
              <a:ext cx="1270680" cy="782865"/>
              <a:chOff x="-4561" y="142852"/>
              <a:chExt cx="1270680" cy="782865"/>
            </a:xfrm>
          </p:grpSpPr>
          <p:sp>
            <p:nvSpPr>
              <p:cNvPr id="41" name="弧形 4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橢圓 4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2" name="群組 39"/>
            <p:cNvGrpSpPr/>
            <p:nvPr/>
          </p:nvGrpSpPr>
          <p:grpSpPr>
            <a:xfrm>
              <a:off x="0" y="5543012"/>
              <a:ext cx="1270680" cy="782865"/>
              <a:chOff x="-4561" y="142852"/>
              <a:chExt cx="1270680" cy="782865"/>
            </a:xfrm>
          </p:grpSpPr>
          <p:sp>
            <p:nvSpPr>
              <p:cNvPr id="39" name="弧形 3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" name="橢圓 3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3" name="群組 42"/>
            <p:cNvGrpSpPr/>
            <p:nvPr/>
          </p:nvGrpSpPr>
          <p:grpSpPr>
            <a:xfrm>
              <a:off x="0" y="6218035"/>
              <a:ext cx="1270680" cy="782865"/>
              <a:chOff x="-4561" y="142852"/>
              <a:chExt cx="1270680" cy="782865"/>
            </a:xfrm>
          </p:grpSpPr>
          <p:sp>
            <p:nvSpPr>
              <p:cNvPr id="37" name="弧形 36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8" name="橢圓 3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67" name="群組 66"/>
          <p:cNvGrpSpPr/>
          <p:nvPr/>
        </p:nvGrpSpPr>
        <p:grpSpPr>
          <a:xfrm>
            <a:off x="2071670" y="1628082"/>
            <a:ext cx="6643734" cy="4801314"/>
            <a:chOff x="1428728" y="2045981"/>
            <a:chExt cx="6643734" cy="4801314"/>
          </a:xfrm>
        </p:grpSpPr>
        <p:sp>
          <p:nvSpPr>
            <p:cNvPr id="61" name="文字方塊 60"/>
            <p:cNvSpPr txBox="1"/>
            <p:nvPr/>
          </p:nvSpPr>
          <p:spPr>
            <a:xfrm>
              <a:off x="1428728" y="2045981"/>
              <a:ext cx="6643734" cy="480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zh-TW" altLang="en-US" sz="6600" b="1" dirty="0" smtClean="0">
                  <a:solidFill>
                    <a:srgbClr val="C00000"/>
                  </a:solidFill>
                </a:rPr>
                <a:t>  </a:t>
              </a:r>
              <a:r>
                <a:rPr lang="en-US" altLang="zh-TW" sz="6600" b="1" dirty="0" smtClean="0">
                  <a:solidFill>
                    <a:srgbClr val="C00000"/>
                  </a:solidFill>
                </a:rPr>
                <a:t>S</a:t>
              </a:r>
              <a:r>
                <a:rPr lang="en-US" altLang="zh-TW" sz="3600" b="1" dirty="0" smtClean="0"/>
                <a:t>urvey</a:t>
              </a:r>
              <a:r>
                <a:rPr lang="zh-TW" altLang="en-US" sz="3600" b="1" dirty="0" smtClean="0"/>
                <a:t>：</a:t>
              </a:r>
              <a:r>
                <a:rPr lang="zh-TW" altLang="en-US" sz="3600" b="1" dirty="0" smtClean="0">
                  <a:latin typeface="微軟正黑體" pitchFamily="34" charset="-120"/>
                  <a:ea typeface="微軟正黑體" pitchFamily="34" charset="-120"/>
                </a:rPr>
                <a:t>綜覽</a:t>
              </a:r>
              <a:endParaRPr lang="en-US" altLang="zh-TW" sz="3600" b="1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>
                <a:buFont typeface="Arial" pitchFamily="34" charset="0"/>
                <a:buChar char="•"/>
              </a:pPr>
              <a:r>
                <a:rPr lang="zh-TW" altLang="en-US" sz="60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  </a:t>
              </a:r>
              <a:r>
                <a:rPr lang="en-US" altLang="zh-TW" sz="60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Q</a:t>
              </a:r>
              <a:r>
                <a:rPr lang="en-US" altLang="zh-TW" sz="3600" b="1" dirty="0" smtClean="0">
                  <a:latin typeface="微軟正黑體" pitchFamily="34" charset="-120"/>
                  <a:ea typeface="微軟正黑體" pitchFamily="34" charset="-120"/>
                </a:rPr>
                <a:t>uestion</a:t>
              </a:r>
              <a:r>
                <a:rPr lang="zh-TW" altLang="en-US" sz="3600" b="1" dirty="0" smtClean="0">
                  <a:latin typeface="微軟正黑體" pitchFamily="34" charset="-120"/>
                  <a:ea typeface="微軟正黑體" pitchFamily="34" charset="-120"/>
                </a:rPr>
                <a:t>：提問</a:t>
              </a:r>
            </a:p>
            <a:p>
              <a:pPr>
                <a:buFont typeface="Arial" pitchFamily="34" charset="0"/>
                <a:buChar char="•"/>
              </a:pPr>
              <a:r>
                <a:rPr lang="zh-TW" altLang="en-US" sz="6000" b="1" dirty="0" smtClean="0">
                  <a:solidFill>
                    <a:srgbClr val="92D050"/>
                  </a:solidFill>
                  <a:latin typeface="微軟正黑體" pitchFamily="34" charset="-120"/>
                  <a:ea typeface="微軟正黑體" pitchFamily="34" charset="-120"/>
                </a:rPr>
                <a:t>  </a:t>
              </a:r>
              <a:r>
                <a:rPr lang="en-US" altLang="zh-TW" sz="6000" b="1" dirty="0" smtClean="0">
                  <a:solidFill>
                    <a:srgbClr val="92D050"/>
                  </a:solidFill>
                  <a:latin typeface="微軟正黑體" pitchFamily="34" charset="-120"/>
                  <a:ea typeface="微軟正黑體" pitchFamily="34" charset="-120"/>
                </a:rPr>
                <a:t>R</a:t>
              </a:r>
              <a:r>
                <a:rPr lang="en-US" altLang="zh-TW" sz="3600" b="1" dirty="0" smtClean="0">
                  <a:latin typeface="微軟正黑體" pitchFamily="34" charset="-120"/>
                  <a:ea typeface="微軟正黑體" pitchFamily="34" charset="-120"/>
                </a:rPr>
                <a:t>ead</a:t>
              </a:r>
              <a:r>
                <a:rPr lang="zh-TW" altLang="en-US" sz="3600" b="1" dirty="0" smtClean="0">
                  <a:latin typeface="微軟正黑體" pitchFamily="34" charset="-120"/>
                  <a:ea typeface="微軟正黑體" pitchFamily="34" charset="-120"/>
                </a:rPr>
                <a:t>：閱讀</a:t>
              </a:r>
              <a:endParaRPr lang="en-US" altLang="zh-TW" sz="3600" b="1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>
                <a:buFont typeface="Arial" pitchFamily="34" charset="0"/>
                <a:buChar char="•"/>
              </a:pPr>
              <a:r>
                <a:rPr lang="zh-TW" altLang="en-US" sz="6000" b="1" dirty="0" smtClean="0">
                  <a:solidFill>
                    <a:schemeClr val="accent6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  </a:t>
              </a:r>
              <a:r>
                <a:rPr lang="en-US" altLang="zh-TW" sz="6000" b="1" dirty="0" smtClean="0">
                  <a:solidFill>
                    <a:schemeClr val="accent6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R</a:t>
              </a:r>
              <a:r>
                <a:rPr lang="en-US" altLang="zh-TW" sz="3600" b="1" dirty="0" smtClean="0">
                  <a:latin typeface="微軟正黑體" pitchFamily="34" charset="-120"/>
                  <a:ea typeface="微軟正黑體" pitchFamily="34" charset="-120"/>
                </a:rPr>
                <a:t>ecite</a:t>
              </a:r>
              <a:r>
                <a:rPr lang="zh-TW" altLang="en-US" sz="3600" b="1" dirty="0" smtClean="0">
                  <a:latin typeface="微軟正黑體" pitchFamily="34" charset="-120"/>
                  <a:ea typeface="微軟正黑體" pitchFamily="34" charset="-120"/>
                </a:rPr>
                <a:t>：背誦</a:t>
              </a:r>
              <a:endParaRPr lang="en-US" altLang="zh-TW" sz="3600" b="1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>
                <a:buFont typeface="Arial" pitchFamily="34" charset="0"/>
                <a:buChar char="•"/>
              </a:pPr>
              <a:r>
                <a:rPr lang="zh-TW" altLang="en-US" sz="6000" b="1" dirty="0" smtClean="0">
                  <a:solidFill>
                    <a:srgbClr val="7030A0"/>
                  </a:solidFill>
                  <a:latin typeface="微軟正黑體" pitchFamily="34" charset="-120"/>
                  <a:ea typeface="微軟正黑體" pitchFamily="34" charset="-120"/>
                </a:rPr>
                <a:t>  </a:t>
              </a:r>
              <a:r>
                <a:rPr lang="en-US" altLang="zh-TW" sz="6000" b="1" dirty="0" smtClean="0">
                  <a:solidFill>
                    <a:srgbClr val="7030A0"/>
                  </a:solidFill>
                  <a:latin typeface="微軟正黑體" pitchFamily="34" charset="-120"/>
                  <a:ea typeface="微軟正黑體" pitchFamily="34" charset="-120"/>
                </a:rPr>
                <a:t>R</a:t>
              </a:r>
              <a:r>
                <a:rPr lang="en-US" altLang="zh-TW" sz="3600" b="1" dirty="0" smtClean="0">
                  <a:latin typeface="微軟正黑體" pitchFamily="34" charset="-120"/>
                  <a:ea typeface="微軟正黑體" pitchFamily="34" charset="-120"/>
                </a:rPr>
                <a:t>eview</a:t>
              </a:r>
              <a:r>
                <a:rPr lang="zh-TW" altLang="en-US" sz="3600" b="1" dirty="0" smtClean="0">
                  <a:latin typeface="微軟正黑體" pitchFamily="34" charset="-120"/>
                  <a:ea typeface="微軟正黑體" pitchFamily="34" charset="-120"/>
                </a:rPr>
                <a:t>：複習</a:t>
              </a:r>
              <a:endParaRPr lang="zh-TW" altLang="en-US" sz="36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62" name="直線接點 61"/>
            <p:cNvCxnSpPr/>
            <p:nvPr/>
          </p:nvCxnSpPr>
          <p:spPr>
            <a:xfrm>
              <a:off x="1714480" y="2571744"/>
              <a:ext cx="357190" cy="158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接點 62"/>
            <p:cNvCxnSpPr/>
            <p:nvPr/>
          </p:nvCxnSpPr>
          <p:spPr>
            <a:xfrm>
              <a:off x="1714480" y="3570288"/>
              <a:ext cx="357190" cy="1588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接點 63"/>
            <p:cNvCxnSpPr/>
            <p:nvPr/>
          </p:nvCxnSpPr>
          <p:spPr>
            <a:xfrm>
              <a:off x="1714480" y="4498982"/>
              <a:ext cx="357190" cy="1588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接點 64"/>
            <p:cNvCxnSpPr/>
            <p:nvPr/>
          </p:nvCxnSpPr>
          <p:spPr>
            <a:xfrm>
              <a:off x="1714480" y="5427676"/>
              <a:ext cx="357190" cy="1588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/>
            <p:nvPr/>
          </p:nvCxnSpPr>
          <p:spPr>
            <a:xfrm>
              <a:off x="1714480" y="6356370"/>
              <a:ext cx="357190" cy="1588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8" name="內容版面配置區 3" descr="榜首贏家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5600" y="5707063"/>
            <a:ext cx="10969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28794" y="1928802"/>
            <a:ext cx="5786478" cy="225742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None/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考卷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→整理、訂正、複習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1800"/>
              </a:spcBef>
              <a:buNone/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收集錯誤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→錯題筆記本</a:t>
            </a:r>
            <a:endParaRPr lang="zh-TW" altLang="en-US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1800"/>
              </a:spcBef>
              <a:buNone/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註記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課本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4" name="群組 58"/>
          <p:cNvGrpSpPr/>
          <p:nvPr/>
        </p:nvGrpSpPr>
        <p:grpSpPr>
          <a:xfrm>
            <a:off x="642910" y="214290"/>
            <a:ext cx="7215238" cy="1214446"/>
            <a:chOff x="642910" y="214290"/>
            <a:chExt cx="7215238" cy="1214446"/>
          </a:xfrm>
        </p:grpSpPr>
        <p:grpSp>
          <p:nvGrpSpPr>
            <p:cNvPr id="5" name="群組 56"/>
            <p:cNvGrpSpPr/>
            <p:nvPr/>
          </p:nvGrpSpPr>
          <p:grpSpPr>
            <a:xfrm>
              <a:off x="1357290" y="357166"/>
              <a:ext cx="6500858" cy="1000132"/>
              <a:chOff x="1785918" y="357166"/>
              <a:chExt cx="4846794" cy="1000132"/>
            </a:xfrm>
          </p:grpSpPr>
          <p:sp>
            <p:nvSpPr>
              <p:cNvPr id="12" name="圓角矩形 11"/>
              <p:cNvSpPr/>
              <p:nvPr/>
            </p:nvSpPr>
            <p:spPr>
              <a:xfrm>
                <a:off x="1785918" y="357166"/>
                <a:ext cx="4846794" cy="1000132"/>
              </a:xfrm>
              <a:prstGeom prst="roundRect">
                <a:avLst/>
              </a:prstGeom>
              <a:solidFill>
                <a:schemeClr val="tx1"/>
              </a:solidFill>
              <a:ln w="88900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圓角矩形 12"/>
              <p:cNvSpPr/>
              <p:nvPr/>
            </p:nvSpPr>
            <p:spPr>
              <a:xfrm>
                <a:off x="2009756" y="428604"/>
                <a:ext cx="4562508" cy="834542"/>
              </a:xfrm>
              <a:prstGeom prst="roundRect">
                <a:avLst/>
              </a:prstGeom>
              <a:noFill/>
              <a:ln w="38100" cmpd="sng">
                <a:solidFill>
                  <a:schemeClr val="accent6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" name="群組 54"/>
            <p:cNvGrpSpPr/>
            <p:nvPr/>
          </p:nvGrpSpPr>
          <p:grpSpPr>
            <a:xfrm>
              <a:off x="642910" y="214290"/>
              <a:ext cx="1214446" cy="1214446"/>
              <a:chOff x="1071538" y="214290"/>
              <a:chExt cx="1214446" cy="1214446"/>
            </a:xfrm>
          </p:grpSpPr>
          <p:sp>
            <p:nvSpPr>
              <p:cNvPr id="7" name="橢圓 6"/>
              <p:cNvSpPr/>
              <p:nvPr/>
            </p:nvSpPr>
            <p:spPr>
              <a:xfrm>
                <a:off x="1071538" y="214290"/>
                <a:ext cx="1214446" cy="121444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五角星形 7"/>
              <p:cNvSpPr/>
              <p:nvPr/>
            </p:nvSpPr>
            <p:spPr>
              <a:xfrm rot="20583996">
                <a:off x="1344285" y="344161"/>
                <a:ext cx="471414" cy="471414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五角星形 8"/>
              <p:cNvSpPr/>
              <p:nvPr/>
            </p:nvSpPr>
            <p:spPr>
              <a:xfrm rot="1239366">
                <a:off x="1830546" y="732200"/>
                <a:ext cx="210729" cy="210729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五角星形 9"/>
              <p:cNvSpPr/>
              <p:nvPr/>
            </p:nvSpPr>
            <p:spPr>
              <a:xfrm rot="19665909">
                <a:off x="1448405" y="908937"/>
                <a:ext cx="316840" cy="316840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橢圓 10"/>
              <p:cNvSpPr/>
              <p:nvPr/>
            </p:nvSpPr>
            <p:spPr>
              <a:xfrm>
                <a:off x="1133452" y="276204"/>
                <a:ext cx="1081094" cy="1081094"/>
              </a:xfrm>
              <a:prstGeom prst="ellipse">
                <a:avLst/>
              </a:prstGeom>
              <a:noFill/>
              <a:ln>
                <a:solidFill>
                  <a:srgbClr val="FFFF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14" name="標題 1"/>
          <p:cNvSpPr txBox="1">
            <a:spLocks/>
          </p:cNvSpPr>
          <p:nvPr/>
        </p:nvSpPr>
        <p:spPr>
          <a:xfrm>
            <a:off x="2928926" y="428604"/>
            <a:ext cx="4357718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5000" b="1" noProof="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考後</a:t>
            </a:r>
            <a:r>
              <a:rPr lang="en-US" altLang="zh-TW" sz="5000" b="1" noProof="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100</a:t>
            </a:r>
            <a:r>
              <a:rPr lang="zh-TW" altLang="en-US" sz="5000" b="1" noProof="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分</a:t>
            </a:r>
            <a:endParaRPr kumimoji="0" lang="zh-TW" altLang="en-US" sz="5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grpSp>
        <p:nvGrpSpPr>
          <p:cNvPr id="15" name="群組 23"/>
          <p:cNvGrpSpPr/>
          <p:nvPr/>
        </p:nvGrpSpPr>
        <p:grpSpPr>
          <a:xfrm flipH="1">
            <a:off x="8005553" y="-24"/>
            <a:ext cx="1138479" cy="7072362"/>
            <a:chOff x="-4561" y="-24"/>
            <a:chExt cx="1275241" cy="7072362"/>
          </a:xfrm>
        </p:grpSpPr>
        <p:sp>
          <p:nvSpPr>
            <p:cNvPr id="16" name="矩形 15"/>
            <p:cNvSpPr/>
            <p:nvPr/>
          </p:nvSpPr>
          <p:spPr>
            <a:xfrm flipH="1">
              <a:off x="214282" y="0"/>
              <a:ext cx="71438" cy="70723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438120" y="-24"/>
              <a:ext cx="276228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8" name="群組 17"/>
            <p:cNvGrpSpPr/>
            <p:nvPr/>
          </p:nvGrpSpPr>
          <p:grpSpPr>
            <a:xfrm>
              <a:off x="-4561" y="142852"/>
              <a:ext cx="1270680" cy="782865"/>
              <a:chOff x="-4561" y="142852"/>
              <a:chExt cx="1270680" cy="782865"/>
            </a:xfrm>
          </p:grpSpPr>
          <p:sp>
            <p:nvSpPr>
              <p:cNvPr id="46" name="弧形 15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7" name="橢圓 46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9" name="群組 18"/>
            <p:cNvGrpSpPr/>
            <p:nvPr/>
          </p:nvGrpSpPr>
          <p:grpSpPr>
            <a:xfrm>
              <a:off x="0" y="817872"/>
              <a:ext cx="1270680" cy="782865"/>
              <a:chOff x="-4561" y="142852"/>
              <a:chExt cx="1270680" cy="782865"/>
            </a:xfrm>
          </p:grpSpPr>
          <p:sp>
            <p:nvSpPr>
              <p:cNvPr id="44" name="弧形 43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5" name="橢圓 44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0" name="群組 21"/>
            <p:cNvGrpSpPr/>
            <p:nvPr/>
          </p:nvGrpSpPr>
          <p:grpSpPr>
            <a:xfrm>
              <a:off x="0" y="1492892"/>
              <a:ext cx="1270680" cy="782865"/>
              <a:chOff x="-4561" y="142852"/>
              <a:chExt cx="1270680" cy="782865"/>
            </a:xfrm>
          </p:grpSpPr>
          <p:sp>
            <p:nvSpPr>
              <p:cNvPr id="42" name="弧形 41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" name="橢圓 42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1" name="群組 24"/>
            <p:cNvGrpSpPr/>
            <p:nvPr/>
          </p:nvGrpSpPr>
          <p:grpSpPr>
            <a:xfrm>
              <a:off x="0" y="2167912"/>
              <a:ext cx="1270680" cy="782865"/>
              <a:chOff x="-4561" y="142852"/>
              <a:chExt cx="1270680" cy="782865"/>
            </a:xfrm>
          </p:grpSpPr>
          <p:sp>
            <p:nvSpPr>
              <p:cNvPr id="40" name="弧形 39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" name="橢圓 40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2" name="群組 27"/>
            <p:cNvGrpSpPr/>
            <p:nvPr/>
          </p:nvGrpSpPr>
          <p:grpSpPr>
            <a:xfrm>
              <a:off x="0" y="2842932"/>
              <a:ext cx="1270680" cy="782865"/>
              <a:chOff x="-4561" y="142852"/>
              <a:chExt cx="1270680" cy="782865"/>
            </a:xfrm>
          </p:grpSpPr>
          <p:sp>
            <p:nvSpPr>
              <p:cNvPr id="38" name="弧形 37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9" name="橢圓 38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3" name="群組 30"/>
            <p:cNvGrpSpPr/>
            <p:nvPr/>
          </p:nvGrpSpPr>
          <p:grpSpPr>
            <a:xfrm>
              <a:off x="0" y="3517952"/>
              <a:ext cx="1270680" cy="782865"/>
              <a:chOff x="-4561" y="142852"/>
              <a:chExt cx="1270680" cy="782865"/>
            </a:xfrm>
          </p:grpSpPr>
          <p:sp>
            <p:nvSpPr>
              <p:cNvPr id="36" name="弧形 35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7" name="橢圓 36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4" name="群組 33"/>
            <p:cNvGrpSpPr/>
            <p:nvPr/>
          </p:nvGrpSpPr>
          <p:grpSpPr>
            <a:xfrm>
              <a:off x="0" y="4192972"/>
              <a:ext cx="1270680" cy="782865"/>
              <a:chOff x="-4561" y="142852"/>
              <a:chExt cx="1270680" cy="782865"/>
            </a:xfrm>
          </p:grpSpPr>
          <p:sp>
            <p:nvSpPr>
              <p:cNvPr id="34" name="弧形 33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5" name="橢圓 34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5" name="群組 36"/>
            <p:cNvGrpSpPr/>
            <p:nvPr/>
          </p:nvGrpSpPr>
          <p:grpSpPr>
            <a:xfrm>
              <a:off x="0" y="4867992"/>
              <a:ext cx="1270680" cy="782865"/>
              <a:chOff x="-4561" y="142852"/>
              <a:chExt cx="1270680" cy="782865"/>
            </a:xfrm>
          </p:grpSpPr>
          <p:sp>
            <p:nvSpPr>
              <p:cNvPr id="32" name="弧形 31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3" name="橢圓 32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6" name="群組 39"/>
            <p:cNvGrpSpPr/>
            <p:nvPr/>
          </p:nvGrpSpPr>
          <p:grpSpPr>
            <a:xfrm>
              <a:off x="0" y="5543012"/>
              <a:ext cx="1270680" cy="782865"/>
              <a:chOff x="-4561" y="142852"/>
              <a:chExt cx="1270680" cy="782865"/>
            </a:xfrm>
          </p:grpSpPr>
          <p:sp>
            <p:nvSpPr>
              <p:cNvPr id="30" name="弧形 29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1" name="橢圓 30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7" name="群組 42"/>
            <p:cNvGrpSpPr/>
            <p:nvPr/>
          </p:nvGrpSpPr>
          <p:grpSpPr>
            <a:xfrm>
              <a:off x="0" y="6218035"/>
              <a:ext cx="1270680" cy="782865"/>
              <a:chOff x="-4561" y="142852"/>
              <a:chExt cx="1270680" cy="782865"/>
            </a:xfrm>
          </p:grpSpPr>
          <p:sp>
            <p:nvSpPr>
              <p:cNvPr id="28" name="弧形 27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9" name="橢圓 28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48" name="群組 60"/>
          <p:cNvGrpSpPr/>
          <p:nvPr/>
        </p:nvGrpSpPr>
        <p:grpSpPr>
          <a:xfrm>
            <a:off x="1330803" y="1971652"/>
            <a:ext cx="526553" cy="500067"/>
            <a:chOff x="991211" y="1656247"/>
            <a:chExt cx="526553" cy="500067"/>
          </a:xfrm>
        </p:grpSpPr>
        <p:sp>
          <p:nvSpPr>
            <p:cNvPr id="49" name="矩形 48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0" name="等腰三角形 49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4" name="群組 60"/>
          <p:cNvGrpSpPr/>
          <p:nvPr/>
        </p:nvGrpSpPr>
        <p:grpSpPr>
          <a:xfrm>
            <a:off x="1330803" y="2757469"/>
            <a:ext cx="526553" cy="500067"/>
            <a:chOff x="991211" y="1656247"/>
            <a:chExt cx="526553" cy="500067"/>
          </a:xfrm>
        </p:grpSpPr>
        <p:sp>
          <p:nvSpPr>
            <p:cNvPr id="55" name="矩形 54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等腰三角形 55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7" name="群組 60"/>
          <p:cNvGrpSpPr/>
          <p:nvPr/>
        </p:nvGrpSpPr>
        <p:grpSpPr>
          <a:xfrm>
            <a:off x="1330803" y="3543287"/>
            <a:ext cx="526553" cy="500067"/>
            <a:chOff x="991211" y="1656247"/>
            <a:chExt cx="526553" cy="500067"/>
          </a:xfrm>
        </p:grpSpPr>
        <p:sp>
          <p:nvSpPr>
            <p:cNvPr id="58" name="矩形 57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9" name="等腰三角形 58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0" name="圓角矩形 59"/>
          <p:cNvSpPr/>
          <p:nvPr/>
        </p:nvSpPr>
        <p:spPr>
          <a:xfrm>
            <a:off x="928662" y="4357694"/>
            <a:ext cx="7215238" cy="1571636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內容版面配置區 2"/>
          <p:cNvSpPr txBox="1">
            <a:spLocks/>
          </p:cNvSpPr>
          <p:nvPr/>
        </p:nvSpPr>
        <p:spPr>
          <a:xfrm>
            <a:off x="1343060" y="4672034"/>
            <a:ext cx="8229600" cy="828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高手在考後不是急著對答案、算分數</a:t>
            </a:r>
            <a:r>
              <a:rPr lang="zh-TW" altLang="en-US" sz="3000" b="1" noProof="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3000" b="1" noProof="0" dirty="0" smtClean="0"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而是趕緊</a:t>
            </a: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將不懂及錯誤之處學會</a:t>
            </a: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。 </a:t>
            </a:r>
            <a:endParaRPr kumimoji="0" lang="zh-TW" alt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pic>
        <p:nvPicPr>
          <p:cNvPr id="62" name="內容版面配置區 3" descr="榜首贏家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5600" y="5707063"/>
            <a:ext cx="10969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群組 52"/>
          <p:cNvGrpSpPr/>
          <p:nvPr/>
        </p:nvGrpSpPr>
        <p:grpSpPr>
          <a:xfrm flipH="1">
            <a:off x="3071802" y="3000372"/>
            <a:ext cx="4786346" cy="2071702"/>
            <a:chOff x="785786" y="1643050"/>
            <a:chExt cx="4714908" cy="2071702"/>
          </a:xfrm>
          <a:solidFill>
            <a:srgbClr val="FFFF9B"/>
          </a:solidFill>
        </p:grpSpPr>
        <p:cxnSp>
          <p:nvCxnSpPr>
            <p:cNvPr id="61" name="直線接點 60"/>
            <p:cNvCxnSpPr/>
            <p:nvPr/>
          </p:nvCxnSpPr>
          <p:spPr>
            <a:xfrm>
              <a:off x="2428860" y="3286124"/>
              <a:ext cx="3071834" cy="1588"/>
            </a:xfrm>
            <a:prstGeom prst="line">
              <a:avLst/>
            </a:prstGeom>
            <a:grpFill/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橢圓 61"/>
            <p:cNvSpPr/>
            <p:nvPr/>
          </p:nvSpPr>
          <p:spPr>
            <a:xfrm>
              <a:off x="785786" y="1643050"/>
              <a:ext cx="2071702" cy="2071702"/>
            </a:xfrm>
            <a:prstGeom prst="ellipse">
              <a:avLst/>
            </a:prstGeom>
            <a:grp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" name="群組 58"/>
          <p:cNvGrpSpPr/>
          <p:nvPr/>
        </p:nvGrpSpPr>
        <p:grpSpPr>
          <a:xfrm>
            <a:off x="642910" y="214290"/>
            <a:ext cx="7215238" cy="1214446"/>
            <a:chOff x="642910" y="214290"/>
            <a:chExt cx="7215238" cy="1214446"/>
          </a:xfrm>
        </p:grpSpPr>
        <p:grpSp>
          <p:nvGrpSpPr>
            <p:cNvPr id="5" name="群組 56"/>
            <p:cNvGrpSpPr/>
            <p:nvPr/>
          </p:nvGrpSpPr>
          <p:grpSpPr>
            <a:xfrm>
              <a:off x="1357290" y="357166"/>
              <a:ext cx="6500858" cy="1000132"/>
              <a:chOff x="1785918" y="357166"/>
              <a:chExt cx="4846794" cy="1000132"/>
            </a:xfrm>
          </p:grpSpPr>
          <p:sp>
            <p:nvSpPr>
              <p:cNvPr id="12" name="圓角矩形 11"/>
              <p:cNvSpPr/>
              <p:nvPr/>
            </p:nvSpPr>
            <p:spPr>
              <a:xfrm>
                <a:off x="1785918" y="357166"/>
                <a:ext cx="4846794" cy="1000132"/>
              </a:xfrm>
              <a:prstGeom prst="roundRect">
                <a:avLst/>
              </a:prstGeom>
              <a:solidFill>
                <a:schemeClr val="tx1"/>
              </a:solidFill>
              <a:ln w="88900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圓角矩形 12"/>
              <p:cNvSpPr/>
              <p:nvPr/>
            </p:nvSpPr>
            <p:spPr>
              <a:xfrm>
                <a:off x="2009756" y="428604"/>
                <a:ext cx="4562508" cy="834542"/>
              </a:xfrm>
              <a:prstGeom prst="roundRect">
                <a:avLst/>
              </a:prstGeom>
              <a:noFill/>
              <a:ln w="38100" cmpd="sng">
                <a:solidFill>
                  <a:schemeClr val="accent6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" name="群組 54"/>
            <p:cNvGrpSpPr/>
            <p:nvPr/>
          </p:nvGrpSpPr>
          <p:grpSpPr>
            <a:xfrm>
              <a:off x="642910" y="214290"/>
              <a:ext cx="1214446" cy="1214446"/>
              <a:chOff x="1071538" y="214290"/>
              <a:chExt cx="1214446" cy="1214446"/>
            </a:xfrm>
          </p:grpSpPr>
          <p:sp>
            <p:nvSpPr>
              <p:cNvPr id="7" name="橢圓 6"/>
              <p:cNvSpPr/>
              <p:nvPr/>
            </p:nvSpPr>
            <p:spPr>
              <a:xfrm>
                <a:off x="1071538" y="214290"/>
                <a:ext cx="1214446" cy="121444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五角星形 7"/>
              <p:cNvSpPr/>
              <p:nvPr/>
            </p:nvSpPr>
            <p:spPr>
              <a:xfrm rot="20583996">
                <a:off x="1344285" y="344161"/>
                <a:ext cx="471414" cy="471414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五角星形 8"/>
              <p:cNvSpPr/>
              <p:nvPr/>
            </p:nvSpPr>
            <p:spPr>
              <a:xfrm rot="1239366">
                <a:off x="1830546" y="732200"/>
                <a:ext cx="210729" cy="210729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五角星形 9"/>
              <p:cNvSpPr/>
              <p:nvPr/>
            </p:nvSpPr>
            <p:spPr>
              <a:xfrm rot="19665909">
                <a:off x="1448405" y="908937"/>
                <a:ext cx="316840" cy="316840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橢圓 10"/>
              <p:cNvSpPr/>
              <p:nvPr/>
            </p:nvSpPr>
            <p:spPr>
              <a:xfrm>
                <a:off x="1133452" y="276204"/>
                <a:ext cx="1081094" cy="1081094"/>
              </a:xfrm>
              <a:prstGeom prst="ellipse">
                <a:avLst/>
              </a:prstGeom>
              <a:noFill/>
              <a:ln>
                <a:solidFill>
                  <a:srgbClr val="FFFF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14" name="群組 23"/>
          <p:cNvGrpSpPr/>
          <p:nvPr/>
        </p:nvGrpSpPr>
        <p:grpSpPr>
          <a:xfrm flipH="1">
            <a:off x="8005553" y="-24"/>
            <a:ext cx="1138479" cy="7072362"/>
            <a:chOff x="-4561" y="-24"/>
            <a:chExt cx="1275241" cy="7072362"/>
          </a:xfrm>
        </p:grpSpPr>
        <p:sp>
          <p:nvSpPr>
            <p:cNvPr id="15" name="矩形 14"/>
            <p:cNvSpPr/>
            <p:nvPr/>
          </p:nvSpPr>
          <p:spPr>
            <a:xfrm flipH="1">
              <a:off x="214282" y="0"/>
              <a:ext cx="71438" cy="70723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438120" y="-24"/>
              <a:ext cx="276228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7" name="群組 16"/>
            <p:cNvGrpSpPr/>
            <p:nvPr/>
          </p:nvGrpSpPr>
          <p:grpSpPr>
            <a:xfrm>
              <a:off x="-4561" y="142852"/>
              <a:ext cx="1270680" cy="782865"/>
              <a:chOff x="-4561" y="142852"/>
              <a:chExt cx="1270680" cy="782865"/>
            </a:xfrm>
          </p:grpSpPr>
          <p:sp>
            <p:nvSpPr>
              <p:cNvPr id="45" name="弧形 15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橢圓 4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8" name="群組 17"/>
            <p:cNvGrpSpPr/>
            <p:nvPr/>
          </p:nvGrpSpPr>
          <p:grpSpPr>
            <a:xfrm>
              <a:off x="0" y="817872"/>
              <a:ext cx="1270680" cy="782865"/>
              <a:chOff x="-4561" y="142852"/>
              <a:chExt cx="1270680" cy="782865"/>
            </a:xfrm>
          </p:grpSpPr>
          <p:sp>
            <p:nvSpPr>
              <p:cNvPr id="43" name="弧形 4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橢圓 4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9" name="群組 21"/>
            <p:cNvGrpSpPr/>
            <p:nvPr/>
          </p:nvGrpSpPr>
          <p:grpSpPr>
            <a:xfrm>
              <a:off x="0" y="1492892"/>
              <a:ext cx="1270680" cy="782865"/>
              <a:chOff x="-4561" y="142852"/>
              <a:chExt cx="1270680" cy="782865"/>
            </a:xfrm>
          </p:grpSpPr>
          <p:sp>
            <p:nvSpPr>
              <p:cNvPr id="41" name="弧形 4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橢圓 4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0" name="群組 24"/>
            <p:cNvGrpSpPr/>
            <p:nvPr/>
          </p:nvGrpSpPr>
          <p:grpSpPr>
            <a:xfrm>
              <a:off x="0" y="2167912"/>
              <a:ext cx="1270680" cy="782865"/>
              <a:chOff x="-4561" y="142852"/>
              <a:chExt cx="1270680" cy="782865"/>
            </a:xfrm>
          </p:grpSpPr>
          <p:sp>
            <p:nvSpPr>
              <p:cNvPr id="39" name="弧形 3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" name="橢圓 3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1" name="群組 27"/>
            <p:cNvGrpSpPr/>
            <p:nvPr/>
          </p:nvGrpSpPr>
          <p:grpSpPr>
            <a:xfrm>
              <a:off x="0" y="2842932"/>
              <a:ext cx="1270680" cy="782865"/>
              <a:chOff x="-4561" y="142852"/>
              <a:chExt cx="1270680" cy="782865"/>
            </a:xfrm>
          </p:grpSpPr>
          <p:sp>
            <p:nvSpPr>
              <p:cNvPr id="37" name="弧形 36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8" name="橢圓 3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2" name="群組 30"/>
            <p:cNvGrpSpPr/>
            <p:nvPr/>
          </p:nvGrpSpPr>
          <p:grpSpPr>
            <a:xfrm>
              <a:off x="0" y="3517952"/>
              <a:ext cx="1270680" cy="782865"/>
              <a:chOff x="-4561" y="142852"/>
              <a:chExt cx="1270680" cy="782865"/>
            </a:xfrm>
          </p:grpSpPr>
          <p:sp>
            <p:nvSpPr>
              <p:cNvPr id="35" name="弧形 34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6" name="橢圓 3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3" name="群組 33"/>
            <p:cNvGrpSpPr/>
            <p:nvPr/>
          </p:nvGrpSpPr>
          <p:grpSpPr>
            <a:xfrm>
              <a:off x="0" y="4192972"/>
              <a:ext cx="1270680" cy="782865"/>
              <a:chOff x="-4561" y="142852"/>
              <a:chExt cx="1270680" cy="782865"/>
            </a:xfrm>
          </p:grpSpPr>
          <p:sp>
            <p:nvSpPr>
              <p:cNvPr id="33" name="弧形 3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" name="橢圓 3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4" name="群組 36"/>
            <p:cNvGrpSpPr/>
            <p:nvPr/>
          </p:nvGrpSpPr>
          <p:grpSpPr>
            <a:xfrm>
              <a:off x="0" y="4867992"/>
              <a:ext cx="1270680" cy="782865"/>
              <a:chOff x="-4561" y="142852"/>
              <a:chExt cx="1270680" cy="782865"/>
            </a:xfrm>
          </p:grpSpPr>
          <p:sp>
            <p:nvSpPr>
              <p:cNvPr id="31" name="弧形 3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2" name="橢圓 3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5" name="群組 39"/>
            <p:cNvGrpSpPr/>
            <p:nvPr/>
          </p:nvGrpSpPr>
          <p:grpSpPr>
            <a:xfrm>
              <a:off x="0" y="5543012"/>
              <a:ext cx="1270680" cy="782865"/>
              <a:chOff x="-4561" y="142852"/>
              <a:chExt cx="1270680" cy="782865"/>
            </a:xfrm>
          </p:grpSpPr>
          <p:sp>
            <p:nvSpPr>
              <p:cNvPr id="29" name="弧形 2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0" name="橢圓 2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6" name="群組 42"/>
            <p:cNvGrpSpPr/>
            <p:nvPr/>
          </p:nvGrpSpPr>
          <p:grpSpPr>
            <a:xfrm>
              <a:off x="0" y="6218035"/>
              <a:ext cx="1270680" cy="782865"/>
              <a:chOff x="-4561" y="142852"/>
              <a:chExt cx="1270680" cy="782865"/>
            </a:xfrm>
          </p:grpSpPr>
          <p:sp>
            <p:nvSpPr>
              <p:cNvPr id="27" name="弧形 26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8" name="橢圓 2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47" name="標題 1"/>
          <p:cNvSpPr txBox="1">
            <a:spLocks/>
          </p:cNvSpPr>
          <p:nvPr/>
        </p:nvSpPr>
        <p:spPr>
          <a:xfrm>
            <a:off x="2928926" y="428604"/>
            <a:ext cx="4071966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5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考試高手</a:t>
            </a:r>
            <a:r>
              <a:rPr lang="en-US" altLang="zh-TW" sz="5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3S</a:t>
            </a:r>
            <a:endParaRPr kumimoji="0" lang="zh-TW" altLang="en-US" sz="5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grpSp>
        <p:nvGrpSpPr>
          <p:cNvPr id="55" name="群組 54"/>
          <p:cNvGrpSpPr/>
          <p:nvPr/>
        </p:nvGrpSpPr>
        <p:grpSpPr>
          <a:xfrm>
            <a:off x="785786" y="1500174"/>
            <a:ext cx="6715172" cy="2071702"/>
            <a:chOff x="785786" y="1500174"/>
            <a:chExt cx="6715172" cy="2071702"/>
          </a:xfrm>
        </p:grpSpPr>
        <p:grpSp>
          <p:nvGrpSpPr>
            <p:cNvPr id="53" name="群組 52"/>
            <p:cNvGrpSpPr/>
            <p:nvPr/>
          </p:nvGrpSpPr>
          <p:grpSpPr>
            <a:xfrm>
              <a:off x="785786" y="1500174"/>
              <a:ext cx="4714908" cy="2071702"/>
              <a:chOff x="785786" y="1643050"/>
              <a:chExt cx="4714908" cy="2071702"/>
            </a:xfrm>
          </p:grpSpPr>
          <p:cxnSp>
            <p:nvCxnSpPr>
              <p:cNvPr id="52" name="直線接點 51"/>
              <p:cNvCxnSpPr/>
              <p:nvPr/>
            </p:nvCxnSpPr>
            <p:spPr>
              <a:xfrm>
                <a:off x="2428860" y="3286124"/>
                <a:ext cx="3071834" cy="1588"/>
              </a:xfrm>
              <a:prstGeom prst="line">
                <a:avLst/>
              </a:prstGeom>
              <a:ln w="57150">
                <a:solidFill>
                  <a:srgbClr val="007E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橢圓 47"/>
              <p:cNvSpPr/>
              <p:nvPr/>
            </p:nvSpPr>
            <p:spPr>
              <a:xfrm>
                <a:off x="785786" y="1643050"/>
                <a:ext cx="2071702" cy="2071702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rgbClr val="007E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49" name="矩形 48"/>
            <p:cNvSpPr/>
            <p:nvPr/>
          </p:nvSpPr>
          <p:spPr>
            <a:xfrm>
              <a:off x="928662" y="1785926"/>
              <a:ext cx="1838897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6600" b="1" dirty="0" smtClean="0">
                  <a:solidFill>
                    <a:srgbClr val="C00000"/>
                  </a:solidFill>
                </a:rPr>
                <a:t>S</a:t>
              </a:r>
              <a:r>
                <a:rPr lang="en-US" altLang="zh-TW" sz="3000" b="1" dirty="0" smtClean="0"/>
                <a:t>trength</a:t>
              </a:r>
              <a:endParaRPr lang="zh-TW" altLang="en-US" sz="3000" dirty="0"/>
            </a:p>
          </p:txBody>
        </p:sp>
        <p:sp>
          <p:nvSpPr>
            <p:cNvPr id="50" name="標題 1"/>
            <p:cNvSpPr txBox="1">
              <a:spLocks/>
            </p:cNvSpPr>
            <p:nvPr/>
          </p:nvSpPr>
          <p:spPr>
            <a:xfrm>
              <a:off x="1285852" y="2500306"/>
              <a:ext cx="1428760" cy="85725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3600" b="1" dirty="0" smtClean="0">
                  <a:solidFill>
                    <a:schemeClr val="tx2"/>
                  </a:solidFill>
                  <a:latin typeface="微軟正黑體" pitchFamily="34" charset="-120"/>
                  <a:ea typeface="微軟正黑體" pitchFamily="34" charset="-120"/>
                  <a:cs typeface="+mj-cs"/>
                </a:rPr>
                <a:t>實力</a:t>
              </a:r>
              <a:endPara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2928958" y="2143116"/>
              <a:ext cx="4572000" cy="94487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  <a:spcBef>
                  <a:spcPts val="1800"/>
                </a:spcBef>
              </a:pPr>
              <a:r>
                <a:rPr lang="zh-TW" altLang="en-US" sz="2400" b="1" dirty="0" smtClean="0">
                  <a:latin typeface="微軟正黑體" pitchFamily="34" charset="-120"/>
                  <a:ea typeface="微軟正黑體" pitchFamily="34" charset="-120"/>
                </a:rPr>
                <a:t>徹底了解教材、</a:t>
              </a:r>
              <a:endParaRPr lang="en-US" altLang="zh-TW" sz="2400" b="1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indent="17463">
                <a:spcBef>
                  <a:spcPts val="600"/>
                </a:spcBef>
                <a:buNone/>
              </a:pPr>
              <a:r>
                <a:rPr lang="zh-TW" altLang="en-US" sz="2400" b="1" dirty="0" smtClean="0">
                  <a:latin typeface="微軟正黑體" pitchFamily="34" charset="-120"/>
                  <a:ea typeface="微軟正黑體" pitchFamily="34" charset="-120"/>
                </a:rPr>
                <a:t>完整記憶、反覆練習</a:t>
              </a:r>
            </a:p>
          </p:txBody>
        </p:sp>
      </p:grpSp>
      <p:sp>
        <p:nvSpPr>
          <p:cNvPr id="63" name="矩形 62"/>
          <p:cNvSpPr/>
          <p:nvPr/>
        </p:nvSpPr>
        <p:spPr>
          <a:xfrm>
            <a:off x="6090689" y="3249698"/>
            <a:ext cx="183889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600" b="1" dirty="0" smtClean="0">
                <a:solidFill>
                  <a:srgbClr val="C00000"/>
                </a:solidFill>
              </a:rPr>
              <a:t>S</a:t>
            </a:r>
            <a:r>
              <a:rPr lang="en-US" altLang="zh-TW" sz="3000" b="1" dirty="0" smtClean="0"/>
              <a:t>mart</a:t>
            </a:r>
            <a:endParaRPr lang="zh-TW" altLang="en-US" sz="3000" dirty="0"/>
          </a:p>
        </p:txBody>
      </p:sp>
      <p:sp>
        <p:nvSpPr>
          <p:cNvPr id="64" name="標題 1"/>
          <p:cNvSpPr txBox="1">
            <a:spLocks/>
          </p:cNvSpPr>
          <p:nvPr/>
        </p:nvSpPr>
        <p:spPr>
          <a:xfrm>
            <a:off x="6305003" y="3929066"/>
            <a:ext cx="142876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6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智慧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1928794" y="3643314"/>
            <a:ext cx="4572000" cy="9448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依考試型態調整應試方法、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indent="17463">
              <a:spcBef>
                <a:spcPts val="600"/>
              </a:spcBef>
              <a:buNone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靈活思考、尋求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解決之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道</a:t>
            </a:r>
            <a:endParaRPr lang="zh-TW" altLang="en-US" sz="24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66" name="群組 65"/>
          <p:cNvGrpSpPr/>
          <p:nvPr/>
        </p:nvGrpSpPr>
        <p:grpSpPr>
          <a:xfrm>
            <a:off x="785786" y="4572008"/>
            <a:ext cx="6715172" cy="2071702"/>
            <a:chOff x="785786" y="1500174"/>
            <a:chExt cx="6715172" cy="2071702"/>
          </a:xfrm>
        </p:grpSpPr>
        <p:grpSp>
          <p:nvGrpSpPr>
            <p:cNvPr id="67" name="群組 52"/>
            <p:cNvGrpSpPr/>
            <p:nvPr/>
          </p:nvGrpSpPr>
          <p:grpSpPr>
            <a:xfrm>
              <a:off x="785786" y="1500174"/>
              <a:ext cx="4714908" cy="2071702"/>
              <a:chOff x="785786" y="1643050"/>
              <a:chExt cx="4714908" cy="2071702"/>
            </a:xfrm>
          </p:grpSpPr>
          <p:cxnSp>
            <p:nvCxnSpPr>
              <p:cNvPr id="71" name="直線接點 70"/>
              <p:cNvCxnSpPr/>
              <p:nvPr/>
            </p:nvCxnSpPr>
            <p:spPr>
              <a:xfrm>
                <a:off x="2428860" y="3286124"/>
                <a:ext cx="3071834" cy="1588"/>
              </a:xfrm>
              <a:prstGeom prst="line">
                <a:avLst/>
              </a:prstGeom>
              <a:ln w="57150">
                <a:solidFill>
                  <a:srgbClr val="007E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橢圓 71"/>
              <p:cNvSpPr/>
              <p:nvPr/>
            </p:nvSpPr>
            <p:spPr>
              <a:xfrm>
                <a:off x="785786" y="1643050"/>
                <a:ext cx="2071702" cy="2071702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rgbClr val="007E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68" name="矩形 67"/>
            <p:cNvSpPr/>
            <p:nvPr/>
          </p:nvSpPr>
          <p:spPr>
            <a:xfrm>
              <a:off x="1142976" y="1785926"/>
              <a:ext cx="1838897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6600" b="1" dirty="0" smtClean="0">
                  <a:solidFill>
                    <a:srgbClr val="C00000"/>
                  </a:solidFill>
                </a:rPr>
                <a:t>S</a:t>
              </a:r>
              <a:r>
                <a:rPr lang="en-US" altLang="zh-TW" sz="3000" b="1" dirty="0" smtClean="0"/>
                <a:t>peed</a:t>
              </a:r>
              <a:endParaRPr lang="zh-TW" altLang="en-US" sz="3000" dirty="0"/>
            </a:p>
          </p:txBody>
        </p:sp>
        <p:sp>
          <p:nvSpPr>
            <p:cNvPr id="69" name="標題 1"/>
            <p:cNvSpPr txBox="1">
              <a:spLocks/>
            </p:cNvSpPr>
            <p:nvPr/>
          </p:nvSpPr>
          <p:spPr>
            <a:xfrm>
              <a:off x="1285852" y="2500306"/>
              <a:ext cx="1428760" cy="85725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3600" b="1" dirty="0" smtClean="0">
                  <a:solidFill>
                    <a:schemeClr val="tx2"/>
                  </a:solidFill>
                  <a:latin typeface="微軟正黑體" pitchFamily="34" charset="-120"/>
                  <a:ea typeface="微軟正黑體" pitchFamily="34" charset="-120"/>
                  <a:cs typeface="+mj-cs"/>
                </a:rPr>
                <a:t>速度</a:t>
              </a:r>
              <a:endPara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2928958" y="2143116"/>
              <a:ext cx="4572000" cy="94487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  <a:spcBef>
                  <a:spcPts val="1800"/>
                </a:spcBef>
              </a:pPr>
              <a:r>
                <a:rPr lang="zh-TW" altLang="en-US" sz="2400" b="1" dirty="0" smtClean="0">
                  <a:latin typeface="微軟正黑體" pitchFamily="34" charset="-120"/>
                  <a:ea typeface="微軟正黑體" pitchFamily="34" charset="-120"/>
                </a:rPr>
                <a:t>臨場反應、</a:t>
              </a:r>
              <a:endParaRPr lang="en-US" altLang="zh-TW" sz="2400" b="1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indent="17463">
                <a:spcBef>
                  <a:spcPts val="600"/>
                </a:spcBef>
                <a:buNone/>
              </a:pPr>
              <a:r>
                <a:rPr lang="zh-TW" altLang="en-US" sz="2400" b="1" dirty="0" smtClean="0">
                  <a:latin typeface="微軟正黑體" pitchFamily="34" charset="-120"/>
                  <a:ea typeface="微軟正黑體" pitchFamily="34" charset="-120"/>
                </a:rPr>
                <a:t>答題快狠準</a:t>
              </a:r>
              <a:endParaRPr lang="zh-TW" altLang="en-US" sz="2400" b="1" dirty="0" smtClean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pic>
        <p:nvPicPr>
          <p:cNvPr id="73" name="內容版面配置區 3" descr="榜首贏家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5600" y="5707063"/>
            <a:ext cx="10969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58"/>
          <p:cNvGrpSpPr/>
          <p:nvPr/>
        </p:nvGrpSpPr>
        <p:grpSpPr>
          <a:xfrm>
            <a:off x="642910" y="214290"/>
            <a:ext cx="7215238" cy="1214446"/>
            <a:chOff x="642910" y="214290"/>
            <a:chExt cx="7215238" cy="1214446"/>
          </a:xfrm>
        </p:grpSpPr>
        <p:grpSp>
          <p:nvGrpSpPr>
            <p:cNvPr id="5" name="群組 56"/>
            <p:cNvGrpSpPr/>
            <p:nvPr/>
          </p:nvGrpSpPr>
          <p:grpSpPr>
            <a:xfrm>
              <a:off x="1357290" y="357166"/>
              <a:ext cx="6500858" cy="1000132"/>
              <a:chOff x="1785918" y="357166"/>
              <a:chExt cx="4846794" cy="1000132"/>
            </a:xfrm>
          </p:grpSpPr>
          <p:sp>
            <p:nvSpPr>
              <p:cNvPr id="12" name="圓角矩形 11"/>
              <p:cNvSpPr/>
              <p:nvPr/>
            </p:nvSpPr>
            <p:spPr>
              <a:xfrm>
                <a:off x="1785918" y="357166"/>
                <a:ext cx="4846794" cy="1000132"/>
              </a:xfrm>
              <a:prstGeom prst="roundRect">
                <a:avLst/>
              </a:prstGeom>
              <a:solidFill>
                <a:schemeClr val="tx1"/>
              </a:solidFill>
              <a:ln w="88900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圓角矩形 12"/>
              <p:cNvSpPr/>
              <p:nvPr/>
            </p:nvSpPr>
            <p:spPr>
              <a:xfrm>
                <a:off x="2009756" y="428604"/>
                <a:ext cx="4562508" cy="834542"/>
              </a:xfrm>
              <a:prstGeom prst="roundRect">
                <a:avLst/>
              </a:prstGeom>
              <a:noFill/>
              <a:ln w="38100" cmpd="sng">
                <a:solidFill>
                  <a:schemeClr val="accent6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" name="群組 54"/>
            <p:cNvGrpSpPr/>
            <p:nvPr/>
          </p:nvGrpSpPr>
          <p:grpSpPr>
            <a:xfrm>
              <a:off x="642910" y="214290"/>
              <a:ext cx="1214446" cy="1214446"/>
              <a:chOff x="1071538" y="214290"/>
              <a:chExt cx="1214446" cy="1214446"/>
            </a:xfrm>
          </p:grpSpPr>
          <p:sp>
            <p:nvSpPr>
              <p:cNvPr id="7" name="橢圓 6"/>
              <p:cNvSpPr/>
              <p:nvPr/>
            </p:nvSpPr>
            <p:spPr>
              <a:xfrm>
                <a:off x="1071538" y="214290"/>
                <a:ext cx="1214446" cy="121444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五角星形 7"/>
              <p:cNvSpPr/>
              <p:nvPr/>
            </p:nvSpPr>
            <p:spPr>
              <a:xfrm rot="20583996">
                <a:off x="1344285" y="344161"/>
                <a:ext cx="471414" cy="471414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五角星形 8"/>
              <p:cNvSpPr/>
              <p:nvPr/>
            </p:nvSpPr>
            <p:spPr>
              <a:xfrm rot="1239366">
                <a:off x="1830546" y="732200"/>
                <a:ext cx="210729" cy="210729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五角星形 9"/>
              <p:cNvSpPr/>
              <p:nvPr/>
            </p:nvSpPr>
            <p:spPr>
              <a:xfrm rot="19665909">
                <a:off x="1448405" y="908937"/>
                <a:ext cx="316840" cy="316840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橢圓 10"/>
              <p:cNvSpPr/>
              <p:nvPr/>
            </p:nvSpPr>
            <p:spPr>
              <a:xfrm>
                <a:off x="1133452" y="276204"/>
                <a:ext cx="1081094" cy="1081094"/>
              </a:xfrm>
              <a:prstGeom prst="ellipse">
                <a:avLst/>
              </a:prstGeom>
              <a:noFill/>
              <a:ln>
                <a:solidFill>
                  <a:srgbClr val="FFFF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14" name="群組 23"/>
          <p:cNvGrpSpPr/>
          <p:nvPr/>
        </p:nvGrpSpPr>
        <p:grpSpPr>
          <a:xfrm flipH="1">
            <a:off x="8005553" y="-24"/>
            <a:ext cx="1138479" cy="7072362"/>
            <a:chOff x="-4561" y="-24"/>
            <a:chExt cx="1275241" cy="7072362"/>
          </a:xfrm>
        </p:grpSpPr>
        <p:sp>
          <p:nvSpPr>
            <p:cNvPr id="15" name="矩形 14"/>
            <p:cNvSpPr/>
            <p:nvPr/>
          </p:nvSpPr>
          <p:spPr>
            <a:xfrm flipH="1">
              <a:off x="214282" y="0"/>
              <a:ext cx="71438" cy="70723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438120" y="-24"/>
              <a:ext cx="276228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7" name="群組 16"/>
            <p:cNvGrpSpPr/>
            <p:nvPr/>
          </p:nvGrpSpPr>
          <p:grpSpPr>
            <a:xfrm>
              <a:off x="-4561" y="142852"/>
              <a:ext cx="1270680" cy="782865"/>
              <a:chOff x="-4561" y="142852"/>
              <a:chExt cx="1270680" cy="782865"/>
            </a:xfrm>
          </p:grpSpPr>
          <p:sp>
            <p:nvSpPr>
              <p:cNvPr id="45" name="弧形 15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橢圓 4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8" name="群組 17"/>
            <p:cNvGrpSpPr/>
            <p:nvPr/>
          </p:nvGrpSpPr>
          <p:grpSpPr>
            <a:xfrm>
              <a:off x="0" y="817872"/>
              <a:ext cx="1270680" cy="782865"/>
              <a:chOff x="-4561" y="142852"/>
              <a:chExt cx="1270680" cy="782865"/>
            </a:xfrm>
          </p:grpSpPr>
          <p:sp>
            <p:nvSpPr>
              <p:cNvPr id="43" name="弧形 4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橢圓 4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9" name="群組 21"/>
            <p:cNvGrpSpPr/>
            <p:nvPr/>
          </p:nvGrpSpPr>
          <p:grpSpPr>
            <a:xfrm>
              <a:off x="0" y="1492892"/>
              <a:ext cx="1270680" cy="782865"/>
              <a:chOff x="-4561" y="142852"/>
              <a:chExt cx="1270680" cy="782865"/>
            </a:xfrm>
          </p:grpSpPr>
          <p:sp>
            <p:nvSpPr>
              <p:cNvPr id="41" name="弧形 4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橢圓 4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0" name="群組 24"/>
            <p:cNvGrpSpPr/>
            <p:nvPr/>
          </p:nvGrpSpPr>
          <p:grpSpPr>
            <a:xfrm>
              <a:off x="0" y="2167912"/>
              <a:ext cx="1270680" cy="782865"/>
              <a:chOff x="-4561" y="142852"/>
              <a:chExt cx="1270680" cy="782865"/>
            </a:xfrm>
          </p:grpSpPr>
          <p:sp>
            <p:nvSpPr>
              <p:cNvPr id="39" name="弧形 3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" name="橢圓 3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1" name="群組 27"/>
            <p:cNvGrpSpPr/>
            <p:nvPr/>
          </p:nvGrpSpPr>
          <p:grpSpPr>
            <a:xfrm>
              <a:off x="0" y="2842932"/>
              <a:ext cx="1270680" cy="782865"/>
              <a:chOff x="-4561" y="142852"/>
              <a:chExt cx="1270680" cy="782865"/>
            </a:xfrm>
          </p:grpSpPr>
          <p:sp>
            <p:nvSpPr>
              <p:cNvPr id="37" name="弧形 36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8" name="橢圓 3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2" name="群組 30"/>
            <p:cNvGrpSpPr/>
            <p:nvPr/>
          </p:nvGrpSpPr>
          <p:grpSpPr>
            <a:xfrm>
              <a:off x="0" y="3517952"/>
              <a:ext cx="1270680" cy="782865"/>
              <a:chOff x="-4561" y="142852"/>
              <a:chExt cx="1270680" cy="782865"/>
            </a:xfrm>
          </p:grpSpPr>
          <p:sp>
            <p:nvSpPr>
              <p:cNvPr id="35" name="弧形 34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6" name="橢圓 3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3" name="群組 33"/>
            <p:cNvGrpSpPr/>
            <p:nvPr/>
          </p:nvGrpSpPr>
          <p:grpSpPr>
            <a:xfrm>
              <a:off x="0" y="4192972"/>
              <a:ext cx="1270680" cy="782865"/>
              <a:chOff x="-4561" y="142852"/>
              <a:chExt cx="1270680" cy="782865"/>
            </a:xfrm>
          </p:grpSpPr>
          <p:sp>
            <p:nvSpPr>
              <p:cNvPr id="33" name="弧形 3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" name="橢圓 3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4" name="群組 36"/>
            <p:cNvGrpSpPr/>
            <p:nvPr/>
          </p:nvGrpSpPr>
          <p:grpSpPr>
            <a:xfrm>
              <a:off x="0" y="4867992"/>
              <a:ext cx="1270680" cy="782865"/>
              <a:chOff x="-4561" y="142852"/>
              <a:chExt cx="1270680" cy="782865"/>
            </a:xfrm>
          </p:grpSpPr>
          <p:sp>
            <p:nvSpPr>
              <p:cNvPr id="31" name="弧形 3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2" name="橢圓 3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5" name="群組 39"/>
            <p:cNvGrpSpPr/>
            <p:nvPr/>
          </p:nvGrpSpPr>
          <p:grpSpPr>
            <a:xfrm>
              <a:off x="0" y="5543012"/>
              <a:ext cx="1270680" cy="782865"/>
              <a:chOff x="-4561" y="142852"/>
              <a:chExt cx="1270680" cy="782865"/>
            </a:xfrm>
          </p:grpSpPr>
          <p:sp>
            <p:nvSpPr>
              <p:cNvPr id="29" name="弧形 2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0" name="橢圓 2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6" name="群組 42"/>
            <p:cNvGrpSpPr/>
            <p:nvPr/>
          </p:nvGrpSpPr>
          <p:grpSpPr>
            <a:xfrm>
              <a:off x="0" y="6218035"/>
              <a:ext cx="1270680" cy="782865"/>
              <a:chOff x="-4561" y="142852"/>
              <a:chExt cx="1270680" cy="782865"/>
            </a:xfrm>
          </p:grpSpPr>
          <p:sp>
            <p:nvSpPr>
              <p:cNvPr id="27" name="弧形 26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8" name="橢圓 2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47" name="標題 1"/>
          <p:cNvSpPr txBox="1">
            <a:spLocks/>
          </p:cNvSpPr>
          <p:nvPr/>
        </p:nvSpPr>
        <p:spPr>
          <a:xfrm>
            <a:off x="1857356" y="428604"/>
            <a:ext cx="6000792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5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如何獲得成功與勝利</a:t>
            </a:r>
            <a:endParaRPr kumimoji="0" lang="zh-TW" altLang="en-US" sz="5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48" name="內容版面配置區 2"/>
          <p:cNvSpPr txBox="1">
            <a:spLocks/>
          </p:cNvSpPr>
          <p:nvPr/>
        </p:nvSpPr>
        <p:spPr>
          <a:xfrm>
            <a:off x="1571604" y="1785926"/>
            <a:ext cx="8229600" cy="38576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一旦設定目標，絕不輕言放棄。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考試和跆拳道一樣，</a:t>
            </a:r>
            <a:endParaRPr kumimoji="0" lang="en-US" altLang="zh-TW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需要體力、腦力與技術，</a:t>
            </a:r>
            <a:endParaRPr kumimoji="0" lang="en-US" altLang="zh-TW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奮戰不懈的精神，是獲勝的不二法門。</a:t>
            </a:r>
          </a:p>
          <a:p>
            <a:pPr lvl="0">
              <a:spcBef>
                <a:spcPts val="1800"/>
              </a:spcBef>
            </a:pP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伽利略－</a:t>
            </a:r>
            <a:endParaRPr kumimoji="0" lang="en-US" altLang="zh-TW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生命有如鐵鉆，越被敲打越能發出火花。    </a:t>
            </a:r>
            <a:endParaRPr kumimoji="0" lang="zh-TW" altLang="en-US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49" name="群組 60"/>
          <p:cNvGrpSpPr/>
          <p:nvPr/>
        </p:nvGrpSpPr>
        <p:grpSpPr>
          <a:xfrm>
            <a:off x="1000100" y="2143116"/>
            <a:ext cx="526553" cy="500067"/>
            <a:chOff x="991211" y="1656247"/>
            <a:chExt cx="526553" cy="500067"/>
          </a:xfrm>
        </p:grpSpPr>
        <p:sp>
          <p:nvSpPr>
            <p:cNvPr id="50" name="矩形 49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1" name="等腰三角形 50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2" name="群組 60"/>
          <p:cNvGrpSpPr/>
          <p:nvPr/>
        </p:nvGrpSpPr>
        <p:grpSpPr>
          <a:xfrm>
            <a:off x="1000100" y="2786058"/>
            <a:ext cx="526553" cy="500067"/>
            <a:chOff x="991211" y="1656247"/>
            <a:chExt cx="526553" cy="500067"/>
          </a:xfrm>
        </p:grpSpPr>
        <p:sp>
          <p:nvSpPr>
            <p:cNvPr id="53" name="矩形 52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等腰三角形 53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5" name="群組 60"/>
          <p:cNvGrpSpPr/>
          <p:nvPr/>
        </p:nvGrpSpPr>
        <p:grpSpPr>
          <a:xfrm>
            <a:off x="1000100" y="4572007"/>
            <a:ext cx="526553" cy="500067"/>
            <a:chOff x="991211" y="1656247"/>
            <a:chExt cx="526553" cy="500067"/>
          </a:xfrm>
        </p:grpSpPr>
        <p:sp>
          <p:nvSpPr>
            <p:cNvPr id="56" name="矩形 55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7" name="等腰三角形 56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58" name="內容版面配置區 3" descr="榜首贏家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5600" y="5707063"/>
            <a:ext cx="10969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58"/>
          <p:cNvGrpSpPr/>
          <p:nvPr/>
        </p:nvGrpSpPr>
        <p:grpSpPr>
          <a:xfrm>
            <a:off x="642910" y="214290"/>
            <a:ext cx="7215238" cy="1214446"/>
            <a:chOff x="642910" y="214290"/>
            <a:chExt cx="7215238" cy="1214446"/>
          </a:xfrm>
        </p:grpSpPr>
        <p:grpSp>
          <p:nvGrpSpPr>
            <p:cNvPr id="3" name="群組 56"/>
            <p:cNvGrpSpPr/>
            <p:nvPr/>
          </p:nvGrpSpPr>
          <p:grpSpPr>
            <a:xfrm>
              <a:off x="1357290" y="357166"/>
              <a:ext cx="6500858" cy="1000132"/>
              <a:chOff x="1785918" y="357166"/>
              <a:chExt cx="4846794" cy="1000132"/>
            </a:xfrm>
          </p:grpSpPr>
          <p:sp>
            <p:nvSpPr>
              <p:cNvPr id="12" name="圓角矩形 11"/>
              <p:cNvSpPr/>
              <p:nvPr/>
            </p:nvSpPr>
            <p:spPr>
              <a:xfrm>
                <a:off x="1785918" y="357166"/>
                <a:ext cx="4846794" cy="1000132"/>
              </a:xfrm>
              <a:prstGeom prst="roundRect">
                <a:avLst/>
              </a:prstGeom>
              <a:solidFill>
                <a:schemeClr val="tx1"/>
              </a:solidFill>
              <a:ln w="88900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圓角矩形 12"/>
              <p:cNvSpPr/>
              <p:nvPr/>
            </p:nvSpPr>
            <p:spPr>
              <a:xfrm>
                <a:off x="2009756" y="428604"/>
                <a:ext cx="4562508" cy="834542"/>
              </a:xfrm>
              <a:prstGeom prst="roundRect">
                <a:avLst/>
              </a:prstGeom>
              <a:noFill/>
              <a:ln w="38100" cmpd="sng">
                <a:solidFill>
                  <a:schemeClr val="accent6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4" name="群組 54"/>
            <p:cNvGrpSpPr/>
            <p:nvPr/>
          </p:nvGrpSpPr>
          <p:grpSpPr>
            <a:xfrm>
              <a:off x="642910" y="214290"/>
              <a:ext cx="1214446" cy="1214446"/>
              <a:chOff x="1071538" y="214290"/>
              <a:chExt cx="1214446" cy="1214446"/>
            </a:xfrm>
          </p:grpSpPr>
          <p:sp>
            <p:nvSpPr>
              <p:cNvPr id="7" name="橢圓 6"/>
              <p:cNvSpPr/>
              <p:nvPr/>
            </p:nvSpPr>
            <p:spPr>
              <a:xfrm>
                <a:off x="1071538" y="214290"/>
                <a:ext cx="1214446" cy="121444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五角星形 7"/>
              <p:cNvSpPr/>
              <p:nvPr/>
            </p:nvSpPr>
            <p:spPr>
              <a:xfrm rot="20583996">
                <a:off x="1344285" y="344161"/>
                <a:ext cx="471414" cy="471414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五角星形 8"/>
              <p:cNvSpPr/>
              <p:nvPr/>
            </p:nvSpPr>
            <p:spPr>
              <a:xfrm rot="1239366">
                <a:off x="1830546" y="732200"/>
                <a:ext cx="210729" cy="210729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五角星形 9"/>
              <p:cNvSpPr/>
              <p:nvPr/>
            </p:nvSpPr>
            <p:spPr>
              <a:xfrm rot="19665909">
                <a:off x="1448405" y="908937"/>
                <a:ext cx="316840" cy="316840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橢圓 10"/>
              <p:cNvSpPr/>
              <p:nvPr/>
            </p:nvSpPr>
            <p:spPr>
              <a:xfrm>
                <a:off x="1133452" y="276204"/>
                <a:ext cx="1081094" cy="1081094"/>
              </a:xfrm>
              <a:prstGeom prst="ellipse">
                <a:avLst/>
              </a:prstGeom>
              <a:noFill/>
              <a:ln>
                <a:solidFill>
                  <a:srgbClr val="FFFF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5" name="群組 23"/>
          <p:cNvGrpSpPr/>
          <p:nvPr/>
        </p:nvGrpSpPr>
        <p:grpSpPr>
          <a:xfrm flipH="1">
            <a:off x="8005553" y="-24"/>
            <a:ext cx="1138479" cy="7072362"/>
            <a:chOff x="-4561" y="-24"/>
            <a:chExt cx="1275241" cy="7072362"/>
          </a:xfrm>
        </p:grpSpPr>
        <p:sp>
          <p:nvSpPr>
            <p:cNvPr id="15" name="矩形 14"/>
            <p:cNvSpPr/>
            <p:nvPr/>
          </p:nvSpPr>
          <p:spPr>
            <a:xfrm flipH="1">
              <a:off x="214282" y="0"/>
              <a:ext cx="71438" cy="70723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438120" y="-24"/>
              <a:ext cx="276228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" name="群組 16"/>
            <p:cNvGrpSpPr/>
            <p:nvPr/>
          </p:nvGrpSpPr>
          <p:grpSpPr>
            <a:xfrm>
              <a:off x="-4561" y="142852"/>
              <a:ext cx="1270680" cy="782865"/>
              <a:chOff x="-4561" y="142852"/>
              <a:chExt cx="1270680" cy="782865"/>
            </a:xfrm>
          </p:grpSpPr>
          <p:sp>
            <p:nvSpPr>
              <p:cNvPr id="45" name="弧形 15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橢圓 4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4" name="群組 17"/>
            <p:cNvGrpSpPr/>
            <p:nvPr/>
          </p:nvGrpSpPr>
          <p:grpSpPr>
            <a:xfrm>
              <a:off x="0" y="817872"/>
              <a:ext cx="1270680" cy="782865"/>
              <a:chOff x="-4561" y="142852"/>
              <a:chExt cx="1270680" cy="782865"/>
            </a:xfrm>
          </p:grpSpPr>
          <p:sp>
            <p:nvSpPr>
              <p:cNvPr id="43" name="弧形 4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橢圓 4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7" name="群組 21"/>
            <p:cNvGrpSpPr/>
            <p:nvPr/>
          </p:nvGrpSpPr>
          <p:grpSpPr>
            <a:xfrm>
              <a:off x="0" y="1492892"/>
              <a:ext cx="1270680" cy="782865"/>
              <a:chOff x="-4561" y="142852"/>
              <a:chExt cx="1270680" cy="782865"/>
            </a:xfrm>
          </p:grpSpPr>
          <p:sp>
            <p:nvSpPr>
              <p:cNvPr id="41" name="弧形 4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橢圓 4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8" name="群組 24"/>
            <p:cNvGrpSpPr/>
            <p:nvPr/>
          </p:nvGrpSpPr>
          <p:grpSpPr>
            <a:xfrm>
              <a:off x="0" y="2167912"/>
              <a:ext cx="1270680" cy="782865"/>
              <a:chOff x="-4561" y="142852"/>
              <a:chExt cx="1270680" cy="782865"/>
            </a:xfrm>
          </p:grpSpPr>
          <p:sp>
            <p:nvSpPr>
              <p:cNvPr id="39" name="弧形 3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" name="橢圓 3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9" name="群組 27"/>
            <p:cNvGrpSpPr/>
            <p:nvPr/>
          </p:nvGrpSpPr>
          <p:grpSpPr>
            <a:xfrm>
              <a:off x="0" y="2842932"/>
              <a:ext cx="1270680" cy="782865"/>
              <a:chOff x="-4561" y="142852"/>
              <a:chExt cx="1270680" cy="782865"/>
            </a:xfrm>
          </p:grpSpPr>
          <p:sp>
            <p:nvSpPr>
              <p:cNvPr id="37" name="弧形 36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8" name="橢圓 3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0" name="群組 30"/>
            <p:cNvGrpSpPr/>
            <p:nvPr/>
          </p:nvGrpSpPr>
          <p:grpSpPr>
            <a:xfrm>
              <a:off x="0" y="3517952"/>
              <a:ext cx="1270680" cy="782865"/>
              <a:chOff x="-4561" y="142852"/>
              <a:chExt cx="1270680" cy="782865"/>
            </a:xfrm>
          </p:grpSpPr>
          <p:sp>
            <p:nvSpPr>
              <p:cNvPr id="35" name="弧形 34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6" name="橢圓 3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1" name="群組 33"/>
            <p:cNvGrpSpPr/>
            <p:nvPr/>
          </p:nvGrpSpPr>
          <p:grpSpPr>
            <a:xfrm>
              <a:off x="0" y="4192972"/>
              <a:ext cx="1270680" cy="782865"/>
              <a:chOff x="-4561" y="142852"/>
              <a:chExt cx="1270680" cy="782865"/>
            </a:xfrm>
          </p:grpSpPr>
          <p:sp>
            <p:nvSpPr>
              <p:cNvPr id="33" name="弧形 3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" name="橢圓 3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2" name="群組 36"/>
            <p:cNvGrpSpPr/>
            <p:nvPr/>
          </p:nvGrpSpPr>
          <p:grpSpPr>
            <a:xfrm>
              <a:off x="0" y="4867992"/>
              <a:ext cx="1270680" cy="782865"/>
              <a:chOff x="-4561" y="142852"/>
              <a:chExt cx="1270680" cy="782865"/>
            </a:xfrm>
          </p:grpSpPr>
          <p:sp>
            <p:nvSpPr>
              <p:cNvPr id="31" name="弧形 3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2" name="橢圓 3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3" name="群組 39"/>
            <p:cNvGrpSpPr/>
            <p:nvPr/>
          </p:nvGrpSpPr>
          <p:grpSpPr>
            <a:xfrm>
              <a:off x="0" y="5543012"/>
              <a:ext cx="1270680" cy="782865"/>
              <a:chOff x="-4561" y="142852"/>
              <a:chExt cx="1270680" cy="782865"/>
            </a:xfrm>
          </p:grpSpPr>
          <p:sp>
            <p:nvSpPr>
              <p:cNvPr id="29" name="弧形 2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0" name="橢圓 2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4" name="群組 42"/>
            <p:cNvGrpSpPr/>
            <p:nvPr/>
          </p:nvGrpSpPr>
          <p:grpSpPr>
            <a:xfrm>
              <a:off x="0" y="6218035"/>
              <a:ext cx="1270680" cy="782865"/>
              <a:chOff x="-4561" y="142852"/>
              <a:chExt cx="1270680" cy="782865"/>
            </a:xfrm>
          </p:grpSpPr>
          <p:sp>
            <p:nvSpPr>
              <p:cNvPr id="27" name="弧形 26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8" name="橢圓 2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47" name="標題 1"/>
          <p:cNvSpPr txBox="1">
            <a:spLocks/>
          </p:cNvSpPr>
          <p:nvPr/>
        </p:nvSpPr>
        <p:spPr>
          <a:xfrm>
            <a:off x="1857356" y="428604"/>
            <a:ext cx="6000792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5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如何培養考前好心情</a:t>
            </a:r>
            <a:endParaRPr kumimoji="0" lang="zh-TW" altLang="en-US" sz="5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48" name="內容版面配置區 2"/>
          <p:cNvSpPr txBox="1">
            <a:spLocks/>
          </p:cNvSpPr>
          <p:nvPr/>
        </p:nvSpPr>
        <p:spPr>
          <a:xfrm>
            <a:off x="3428992" y="1857364"/>
            <a:ext cx="4500594" cy="35004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找出原因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好好睡一覺</a:t>
            </a:r>
            <a:endParaRPr kumimoji="0" lang="en-US" altLang="zh-TW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輕鬆聊天</a:t>
            </a:r>
            <a:endParaRPr kumimoji="0" lang="en-US" altLang="zh-TW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壓力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轉移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適當運動   </a:t>
            </a:r>
            <a:endParaRPr kumimoji="0" lang="zh-TW" altLang="en-US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5" name="群組 60"/>
          <p:cNvGrpSpPr/>
          <p:nvPr/>
        </p:nvGrpSpPr>
        <p:grpSpPr>
          <a:xfrm>
            <a:off x="2759563" y="2143116"/>
            <a:ext cx="526553" cy="500067"/>
            <a:chOff x="991211" y="1656247"/>
            <a:chExt cx="526553" cy="500067"/>
          </a:xfrm>
        </p:grpSpPr>
        <p:sp>
          <p:nvSpPr>
            <p:cNvPr id="50" name="矩形 49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1" name="等腰三角形 50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6" name="群組 60"/>
          <p:cNvGrpSpPr/>
          <p:nvPr/>
        </p:nvGrpSpPr>
        <p:grpSpPr>
          <a:xfrm>
            <a:off x="2759563" y="2786058"/>
            <a:ext cx="526553" cy="500067"/>
            <a:chOff x="991211" y="1656247"/>
            <a:chExt cx="526553" cy="500067"/>
          </a:xfrm>
        </p:grpSpPr>
        <p:sp>
          <p:nvSpPr>
            <p:cNvPr id="53" name="矩形 52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等腰三角形 53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9" name="群組 60"/>
          <p:cNvGrpSpPr/>
          <p:nvPr/>
        </p:nvGrpSpPr>
        <p:grpSpPr>
          <a:xfrm>
            <a:off x="2759563" y="3429000"/>
            <a:ext cx="526553" cy="500067"/>
            <a:chOff x="991211" y="1656247"/>
            <a:chExt cx="526553" cy="500067"/>
          </a:xfrm>
        </p:grpSpPr>
        <p:sp>
          <p:nvSpPr>
            <p:cNvPr id="56" name="矩形 55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7" name="等腰三角形 56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8" name="群組 60"/>
          <p:cNvGrpSpPr/>
          <p:nvPr/>
        </p:nvGrpSpPr>
        <p:grpSpPr>
          <a:xfrm>
            <a:off x="2759563" y="4143379"/>
            <a:ext cx="526553" cy="500067"/>
            <a:chOff x="991211" y="1656247"/>
            <a:chExt cx="526553" cy="500067"/>
          </a:xfrm>
        </p:grpSpPr>
        <p:sp>
          <p:nvSpPr>
            <p:cNvPr id="59" name="矩形 58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0" name="等腰三角形 59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1" name="群組 60"/>
          <p:cNvGrpSpPr/>
          <p:nvPr/>
        </p:nvGrpSpPr>
        <p:grpSpPr>
          <a:xfrm>
            <a:off x="2759563" y="4857759"/>
            <a:ext cx="526553" cy="500067"/>
            <a:chOff x="991211" y="1656247"/>
            <a:chExt cx="526553" cy="500067"/>
          </a:xfrm>
        </p:grpSpPr>
        <p:sp>
          <p:nvSpPr>
            <p:cNvPr id="62" name="矩形 61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3" name="等腰三角形 62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64" name="內容版面配置區 3" descr="榜首贏家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5600" y="5707063"/>
            <a:ext cx="10969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58"/>
          <p:cNvGrpSpPr/>
          <p:nvPr/>
        </p:nvGrpSpPr>
        <p:grpSpPr>
          <a:xfrm>
            <a:off x="642910" y="214290"/>
            <a:ext cx="7215238" cy="1214446"/>
            <a:chOff x="642910" y="214290"/>
            <a:chExt cx="7215238" cy="1214446"/>
          </a:xfrm>
        </p:grpSpPr>
        <p:grpSp>
          <p:nvGrpSpPr>
            <p:cNvPr id="3" name="群組 56"/>
            <p:cNvGrpSpPr/>
            <p:nvPr/>
          </p:nvGrpSpPr>
          <p:grpSpPr>
            <a:xfrm>
              <a:off x="1357290" y="357166"/>
              <a:ext cx="6500858" cy="1000132"/>
              <a:chOff x="1785918" y="357166"/>
              <a:chExt cx="4846794" cy="1000132"/>
            </a:xfrm>
          </p:grpSpPr>
          <p:sp>
            <p:nvSpPr>
              <p:cNvPr id="12" name="圓角矩形 11"/>
              <p:cNvSpPr/>
              <p:nvPr/>
            </p:nvSpPr>
            <p:spPr>
              <a:xfrm>
                <a:off x="1785918" y="357166"/>
                <a:ext cx="4846794" cy="1000132"/>
              </a:xfrm>
              <a:prstGeom prst="roundRect">
                <a:avLst/>
              </a:prstGeom>
              <a:solidFill>
                <a:schemeClr val="tx1"/>
              </a:solidFill>
              <a:ln w="88900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圓角矩形 12"/>
              <p:cNvSpPr/>
              <p:nvPr/>
            </p:nvSpPr>
            <p:spPr>
              <a:xfrm>
                <a:off x="2009756" y="428604"/>
                <a:ext cx="4562508" cy="834542"/>
              </a:xfrm>
              <a:prstGeom prst="roundRect">
                <a:avLst/>
              </a:prstGeom>
              <a:noFill/>
              <a:ln w="38100" cmpd="sng">
                <a:solidFill>
                  <a:schemeClr val="accent6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4" name="群組 54"/>
            <p:cNvGrpSpPr/>
            <p:nvPr/>
          </p:nvGrpSpPr>
          <p:grpSpPr>
            <a:xfrm>
              <a:off x="642910" y="214290"/>
              <a:ext cx="1214446" cy="1214446"/>
              <a:chOff x="1071538" y="214290"/>
              <a:chExt cx="1214446" cy="1214446"/>
            </a:xfrm>
          </p:grpSpPr>
          <p:sp>
            <p:nvSpPr>
              <p:cNvPr id="7" name="橢圓 6"/>
              <p:cNvSpPr/>
              <p:nvPr/>
            </p:nvSpPr>
            <p:spPr>
              <a:xfrm>
                <a:off x="1071538" y="214290"/>
                <a:ext cx="1214446" cy="121444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五角星形 7"/>
              <p:cNvSpPr/>
              <p:nvPr/>
            </p:nvSpPr>
            <p:spPr>
              <a:xfrm rot="20583996">
                <a:off x="1344285" y="344161"/>
                <a:ext cx="471414" cy="471414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五角星形 8"/>
              <p:cNvSpPr/>
              <p:nvPr/>
            </p:nvSpPr>
            <p:spPr>
              <a:xfrm rot="1239366">
                <a:off x="1830546" y="732200"/>
                <a:ext cx="210729" cy="210729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五角星形 9"/>
              <p:cNvSpPr/>
              <p:nvPr/>
            </p:nvSpPr>
            <p:spPr>
              <a:xfrm rot="19665909">
                <a:off x="1448405" y="908937"/>
                <a:ext cx="316840" cy="316840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橢圓 10"/>
              <p:cNvSpPr/>
              <p:nvPr/>
            </p:nvSpPr>
            <p:spPr>
              <a:xfrm>
                <a:off x="1133452" y="276204"/>
                <a:ext cx="1081094" cy="1081094"/>
              </a:xfrm>
              <a:prstGeom prst="ellipse">
                <a:avLst/>
              </a:prstGeom>
              <a:noFill/>
              <a:ln>
                <a:solidFill>
                  <a:srgbClr val="FFFF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5" name="群組 23"/>
          <p:cNvGrpSpPr/>
          <p:nvPr/>
        </p:nvGrpSpPr>
        <p:grpSpPr>
          <a:xfrm flipH="1">
            <a:off x="8005553" y="-24"/>
            <a:ext cx="1138479" cy="7072362"/>
            <a:chOff x="-4561" y="-24"/>
            <a:chExt cx="1275241" cy="7072362"/>
          </a:xfrm>
        </p:grpSpPr>
        <p:sp>
          <p:nvSpPr>
            <p:cNvPr id="15" name="矩形 14"/>
            <p:cNvSpPr/>
            <p:nvPr/>
          </p:nvSpPr>
          <p:spPr>
            <a:xfrm flipH="1">
              <a:off x="214282" y="0"/>
              <a:ext cx="71438" cy="70723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438120" y="-24"/>
              <a:ext cx="276228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" name="群組 16"/>
            <p:cNvGrpSpPr/>
            <p:nvPr/>
          </p:nvGrpSpPr>
          <p:grpSpPr>
            <a:xfrm>
              <a:off x="-4561" y="142852"/>
              <a:ext cx="1270680" cy="782865"/>
              <a:chOff x="-4561" y="142852"/>
              <a:chExt cx="1270680" cy="782865"/>
            </a:xfrm>
          </p:grpSpPr>
          <p:sp>
            <p:nvSpPr>
              <p:cNvPr id="45" name="弧形 15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橢圓 4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4" name="群組 17"/>
            <p:cNvGrpSpPr/>
            <p:nvPr/>
          </p:nvGrpSpPr>
          <p:grpSpPr>
            <a:xfrm>
              <a:off x="0" y="817872"/>
              <a:ext cx="1270680" cy="782865"/>
              <a:chOff x="-4561" y="142852"/>
              <a:chExt cx="1270680" cy="782865"/>
            </a:xfrm>
          </p:grpSpPr>
          <p:sp>
            <p:nvSpPr>
              <p:cNvPr id="43" name="弧形 4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橢圓 4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7" name="群組 21"/>
            <p:cNvGrpSpPr/>
            <p:nvPr/>
          </p:nvGrpSpPr>
          <p:grpSpPr>
            <a:xfrm>
              <a:off x="0" y="1492892"/>
              <a:ext cx="1270680" cy="782865"/>
              <a:chOff x="-4561" y="142852"/>
              <a:chExt cx="1270680" cy="782865"/>
            </a:xfrm>
          </p:grpSpPr>
          <p:sp>
            <p:nvSpPr>
              <p:cNvPr id="41" name="弧形 4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橢圓 4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8" name="群組 24"/>
            <p:cNvGrpSpPr/>
            <p:nvPr/>
          </p:nvGrpSpPr>
          <p:grpSpPr>
            <a:xfrm>
              <a:off x="0" y="2167912"/>
              <a:ext cx="1270680" cy="782865"/>
              <a:chOff x="-4561" y="142852"/>
              <a:chExt cx="1270680" cy="782865"/>
            </a:xfrm>
          </p:grpSpPr>
          <p:sp>
            <p:nvSpPr>
              <p:cNvPr id="39" name="弧形 3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" name="橢圓 3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9" name="群組 27"/>
            <p:cNvGrpSpPr/>
            <p:nvPr/>
          </p:nvGrpSpPr>
          <p:grpSpPr>
            <a:xfrm>
              <a:off x="0" y="2842932"/>
              <a:ext cx="1270680" cy="782865"/>
              <a:chOff x="-4561" y="142852"/>
              <a:chExt cx="1270680" cy="782865"/>
            </a:xfrm>
          </p:grpSpPr>
          <p:sp>
            <p:nvSpPr>
              <p:cNvPr id="37" name="弧形 36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8" name="橢圓 3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0" name="群組 30"/>
            <p:cNvGrpSpPr/>
            <p:nvPr/>
          </p:nvGrpSpPr>
          <p:grpSpPr>
            <a:xfrm>
              <a:off x="0" y="3517952"/>
              <a:ext cx="1270680" cy="782865"/>
              <a:chOff x="-4561" y="142852"/>
              <a:chExt cx="1270680" cy="782865"/>
            </a:xfrm>
          </p:grpSpPr>
          <p:sp>
            <p:nvSpPr>
              <p:cNvPr id="35" name="弧形 34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6" name="橢圓 3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1" name="群組 33"/>
            <p:cNvGrpSpPr/>
            <p:nvPr/>
          </p:nvGrpSpPr>
          <p:grpSpPr>
            <a:xfrm>
              <a:off x="0" y="4192972"/>
              <a:ext cx="1270680" cy="782865"/>
              <a:chOff x="-4561" y="142852"/>
              <a:chExt cx="1270680" cy="782865"/>
            </a:xfrm>
          </p:grpSpPr>
          <p:sp>
            <p:nvSpPr>
              <p:cNvPr id="33" name="弧形 3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" name="橢圓 3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2" name="群組 36"/>
            <p:cNvGrpSpPr/>
            <p:nvPr/>
          </p:nvGrpSpPr>
          <p:grpSpPr>
            <a:xfrm>
              <a:off x="0" y="4867992"/>
              <a:ext cx="1270680" cy="782865"/>
              <a:chOff x="-4561" y="142852"/>
              <a:chExt cx="1270680" cy="782865"/>
            </a:xfrm>
          </p:grpSpPr>
          <p:sp>
            <p:nvSpPr>
              <p:cNvPr id="31" name="弧形 3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2" name="橢圓 3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3" name="群組 39"/>
            <p:cNvGrpSpPr/>
            <p:nvPr/>
          </p:nvGrpSpPr>
          <p:grpSpPr>
            <a:xfrm>
              <a:off x="0" y="5543012"/>
              <a:ext cx="1270680" cy="782865"/>
              <a:chOff x="-4561" y="142852"/>
              <a:chExt cx="1270680" cy="782865"/>
            </a:xfrm>
          </p:grpSpPr>
          <p:sp>
            <p:nvSpPr>
              <p:cNvPr id="29" name="弧形 2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0" name="橢圓 2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4" name="群組 42"/>
            <p:cNvGrpSpPr/>
            <p:nvPr/>
          </p:nvGrpSpPr>
          <p:grpSpPr>
            <a:xfrm>
              <a:off x="0" y="6218035"/>
              <a:ext cx="1270680" cy="782865"/>
              <a:chOff x="-4561" y="142852"/>
              <a:chExt cx="1270680" cy="782865"/>
            </a:xfrm>
          </p:grpSpPr>
          <p:sp>
            <p:nvSpPr>
              <p:cNvPr id="27" name="弧形 26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8" name="橢圓 2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47" name="標題 1"/>
          <p:cNvSpPr txBox="1">
            <a:spLocks/>
          </p:cNvSpPr>
          <p:nvPr/>
        </p:nvSpPr>
        <p:spPr>
          <a:xfrm>
            <a:off x="2071670" y="428604"/>
            <a:ext cx="6000792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5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如何建立考前信心</a:t>
            </a:r>
            <a:endParaRPr kumimoji="0" lang="zh-TW" altLang="en-US" sz="5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48" name="內容版面配置區 2"/>
          <p:cNvSpPr txBox="1">
            <a:spLocks/>
          </p:cNvSpPr>
          <p:nvPr/>
        </p:nvSpPr>
        <p:spPr>
          <a:xfrm>
            <a:off x="2571736" y="2071678"/>
            <a:ext cx="5214974" cy="33575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自我激勵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優點記錄簿</a:t>
            </a:r>
            <a:endParaRPr kumimoji="0" lang="en-US" altLang="zh-TW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保持愉快心情與外在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選擇性看到與聽到</a:t>
            </a:r>
            <a:endParaRPr kumimoji="0" lang="en-US" altLang="zh-TW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讓自己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看到、聽到、感覺到</a:t>
            </a:r>
            <a:endParaRPr kumimoji="0" lang="zh-TW" altLang="en-US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5" name="群組 60"/>
          <p:cNvGrpSpPr/>
          <p:nvPr/>
        </p:nvGrpSpPr>
        <p:grpSpPr>
          <a:xfrm>
            <a:off x="1785918" y="2143116"/>
            <a:ext cx="526553" cy="500067"/>
            <a:chOff x="991211" y="1656247"/>
            <a:chExt cx="526553" cy="500067"/>
          </a:xfrm>
        </p:grpSpPr>
        <p:sp>
          <p:nvSpPr>
            <p:cNvPr id="50" name="矩形 49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1" name="等腰三角形 50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6" name="群組 60"/>
          <p:cNvGrpSpPr/>
          <p:nvPr/>
        </p:nvGrpSpPr>
        <p:grpSpPr>
          <a:xfrm>
            <a:off x="1785918" y="2786058"/>
            <a:ext cx="526553" cy="500067"/>
            <a:chOff x="991211" y="1656247"/>
            <a:chExt cx="526553" cy="500067"/>
          </a:xfrm>
        </p:grpSpPr>
        <p:sp>
          <p:nvSpPr>
            <p:cNvPr id="53" name="矩形 52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等腰三角形 53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9" name="群組 60"/>
          <p:cNvGrpSpPr/>
          <p:nvPr/>
        </p:nvGrpSpPr>
        <p:grpSpPr>
          <a:xfrm>
            <a:off x="1785918" y="3429000"/>
            <a:ext cx="526553" cy="500067"/>
            <a:chOff x="991211" y="1656247"/>
            <a:chExt cx="526553" cy="500067"/>
          </a:xfrm>
        </p:grpSpPr>
        <p:sp>
          <p:nvSpPr>
            <p:cNvPr id="56" name="矩形 55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7" name="等腰三角形 56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2" name="群組 60"/>
          <p:cNvGrpSpPr/>
          <p:nvPr/>
        </p:nvGrpSpPr>
        <p:grpSpPr>
          <a:xfrm>
            <a:off x="1785918" y="4143379"/>
            <a:ext cx="526553" cy="500067"/>
            <a:chOff x="991211" y="1656247"/>
            <a:chExt cx="526553" cy="500067"/>
          </a:xfrm>
        </p:grpSpPr>
        <p:sp>
          <p:nvSpPr>
            <p:cNvPr id="59" name="矩形 58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0" name="等腰三角形 59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5" name="群組 60"/>
          <p:cNvGrpSpPr/>
          <p:nvPr/>
        </p:nvGrpSpPr>
        <p:grpSpPr>
          <a:xfrm>
            <a:off x="1785918" y="4857759"/>
            <a:ext cx="526553" cy="500067"/>
            <a:chOff x="991211" y="1656247"/>
            <a:chExt cx="526553" cy="500067"/>
          </a:xfrm>
        </p:grpSpPr>
        <p:sp>
          <p:nvSpPr>
            <p:cNvPr id="62" name="矩形 61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3" name="等腰三角形 62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64" name="內容版面配置區 3" descr="榜首贏家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5600" y="5707063"/>
            <a:ext cx="10969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58"/>
          <p:cNvGrpSpPr/>
          <p:nvPr/>
        </p:nvGrpSpPr>
        <p:grpSpPr>
          <a:xfrm>
            <a:off x="642910" y="214290"/>
            <a:ext cx="7215238" cy="1214446"/>
            <a:chOff x="642910" y="214290"/>
            <a:chExt cx="7215238" cy="1214446"/>
          </a:xfrm>
        </p:grpSpPr>
        <p:grpSp>
          <p:nvGrpSpPr>
            <p:cNvPr id="3" name="群組 56"/>
            <p:cNvGrpSpPr/>
            <p:nvPr/>
          </p:nvGrpSpPr>
          <p:grpSpPr>
            <a:xfrm>
              <a:off x="1357290" y="357166"/>
              <a:ext cx="6500858" cy="1000132"/>
              <a:chOff x="1785918" y="357166"/>
              <a:chExt cx="4846794" cy="1000132"/>
            </a:xfrm>
          </p:grpSpPr>
          <p:sp>
            <p:nvSpPr>
              <p:cNvPr id="12" name="圓角矩形 11"/>
              <p:cNvSpPr/>
              <p:nvPr/>
            </p:nvSpPr>
            <p:spPr>
              <a:xfrm>
                <a:off x="1785918" y="357166"/>
                <a:ext cx="4846794" cy="1000132"/>
              </a:xfrm>
              <a:prstGeom prst="roundRect">
                <a:avLst/>
              </a:prstGeom>
              <a:solidFill>
                <a:schemeClr val="tx1"/>
              </a:solidFill>
              <a:ln w="88900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圓角矩形 12"/>
              <p:cNvSpPr/>
              <p:nvPr/>
            </p:nvSpPr>
            <p:spPr>
              <a:xfrm>
                <a:off x="2009756" y="428604"/>
                <a:ext cx="4562508" cy="834542"/>
              </a:xfrm>
              <a:prstGeom prst="roundRect">
                <a:avLst/>
              </a:prstGeom>
              <a:noFill/>
              <a:ln w="38100" cmpd="sng">
                <a:solidFill>
                  <a:schemeClr val="accent6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4" name="群組 54"/>
            <p:cNvGrpSpPr/>
            <p:nvPr/>
          </p:nvGrpSpPr>
          <p:grpSpPr>
            <a:xfrm>
              <a:off x="642910" y="214290"/>
              <a:ext cx="1214446" cy="1214446"/>
              <a:chOff x="1071538" y="214290"/>
              <a:chExt cx="1214446" cy="1214446"/>
            </a:xfrm>
          </p:grpSpPr>
          <p:sp>
            <p:nvSpPr>
              <p:cNvPr id="7" name="橢圓 6"/>
              <p:cNvSpPr/>
              <p:nvPr/>
            </p:nvSpPr>
            <p:spPr>
              <a:xfrm>
                <a:off x="1071538" y="214290"/>
                <a:ext cx="1214446" cy="121444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五角星形 7"/>
              <p:cNvSpPr/>
              <p:nvPr/>
            </p:nvSpPr>
            <p:spPr>
              <a:xfrm rot="20583996">
                <a:off x="1344285" y="344161"/>
                <a:ext cx="471414" cy="471414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五角星形 8"/>
              <p:cNvSpPr/>
              <p:nvPr/>
            </p:nvSpPr>
            <p:spPr>
              <a:xfrm rot="1239366">
                <a:off x="1830546" y="732200"/>
                <a:ext cx="210729" cy="210729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五角星形 9"/>
              <p:cNvSpPr/>
              <p:nvPr/>
            </p:nvSpPr>
            <p:spPr>
              <a:xfrm rot="19665909">
                <a:off x="1448405" y="908937"/>
                <a:ext cx="316840" cy="316840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橢圓 10"/>
              <p:cNvSpPr/>
              <p:nvPr/>
            </p:nvSpPr>
            <p:spPr>
              <a:xfrm>
                <a:off x="1133452" y="276204"/>
                <a:ext cx="1081094" cy="1081094"/>
              </a:xfrm>
              <a:prstGeom prst="ellipse">
                <a:avLst/>
              </a:prstGeom>
              <a:noFill/>
              <a:ln>
                <a:solidFill>
                  <a:srgbClr val="FFFF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5" name="群組 23"/>
          <p:cNvGrpSpPr/>
          <p:nvPr/>
        </p:nvGrpSpPr>
        <p:grpSpPr>
          <a:xfrm flipH="1">
            <a:off x="8005553" y="-24"/>
            <a:ext cx="1138479" cy="7072362"/>
            <a:chOff x="-4561" y="-24"/>
            <a:chExt cx="1275241" cy="7072362"/>
          </a:xfrm>
        </p:grpSpPr>
        <p:sp>
          <p:nvSpPr>
            <p:cNvPr id="15" name="矩形 14"/>
            <p:cNvSpPr/>
            <p:nvPr/>
          </p:nvSpPr>
          <p:spPr>
            <a:xfrm flipH="1">
              <a:off x="214282" y="0"/>
              <a:ext cx="71438" cy="70723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438120" y="-24"/>
              <a:ext cx="276228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" name="群組 16"/>
            <p:cNvGrpSpPr/>
            <p:nvPr/>
          </p:nvGrpSpPr>
          <p:grpSpPr>
            <a:xfrm>
              <a:off x="-4561" y="142852"/>
              <a:ext cx="1270680" cy="782865"/>
              <a:chOff x="-4561" y="142852"/>
              <a:chExt cx="1270680" cy="782865"/>
            </a:xfrm>
          </p:grpSpPr>
          <p:sp>
            <p:nvSpPr>
              <p:cNvPr id="45" name="弧形 15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橢圓 4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4" name="群組 17"/>
            <p:cNvGrpSpPr/>
            <p:nvPr/>
          </p:nvGrpSpPr>
          <p:grpSpPr>
            <a:xfrm>
              <a:off x="0" y="817872"/>
              <a:ext cx="1270680" cy="782865"/>
              <a:chOff x="-4561" y="142852"/>
              <a:chExt cx="1270680" cy="782865"/>
            </a:xfrm>
          </p:grpSpPr>
          <p:sp>
            <p:nvSpPr>
              <p:cNvPr id="43" name="弧形 4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橢圓 4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7" name="群組 21"/>
            <p:cNvGrpSpPr/>
            <p:nvPr/>
          </p:nvGrpSpPr>
          <p:grpSpPr>
            <a:xfrm>
              <a:off x="0" y="1492892"/>
              <a:ext cx="1270680" cy="782865"/>
              <a:chOff x="-4561" y="142852"/>
              <a:chExt cx="1270680" cy="782865"/>
            </a:xfrm>
          </p:grpSpPr>
          <p:sp>
            <p:nvSpPr>
              <p:cNvPr id="41" name="弧形 4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橢圓 4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8" name="群組 24"/>
            <p:cNvGrpSpPr/>
            <p:nvPr/>
          </p:nvGrpSpPr>
          <p:grpSpPr>
            <a:xfrm>
              <a:off x="0" y="2167912"/>
              <a:ext cx="1270680" cy="782865"/>
              <a:chOff x="-4561" y="142852"/>
              <a:chExt cx="1270680" cy="782865"/>
            </a:xfrm>
          </p:grpSpPr>
          <p:sp>
            <p:nvSpPr>
              <p:cNvPr id="39" name="弧形 3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" name="橢圓 3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9" name="群組 27"/>
            <p:cNvGrpSpPr/>
            <p:nvPr/>
          </p:nvGrpSpPr>
          <p:grpSpPr>
            <a:xfrm>
              <a:off x="0" y="2842932"/>
              <a:ext cx="1270680" cy="782865"/>
              <a:chOff x="-4561" y="142852"/>
              <a:chExt cx="1270680" cy="782865"/>
            </a:xfrm>
          </p:grpSpPr>
          <p:sp>
            <p:nvSpPr>
              <p:cNvPr id="37" name="弧形 36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8" name="橢圓 3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0" name="群組 30"/>
            <p:cNvGrpSpPr/>
            <p:nvPr/>
          </p:nvGrpSpPr>
          <p:grpSpPr>
            <a:xfrm>
              <a:off x="0" y="3517952"/>
              <a:ext cx="1270680" cy="782865"/>
              <a:chOff x="-4561" y="142852"/>
              <a:chExt cx="1270680" cy="782865"/>
            </a:xfrm>
          </p:grpSpPr>
          <p:sp>
            <p:nvSpPr>
              <p:cNvPr id="35" name="弧形 34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6" name="橢圓 3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1" name="群組 33"/>
            <p:cNvGrpSpPr/>
            <p:nvPr/>
          </p:nvGrpSpPr>
          <p:grpSpPr>
            <a:xfrm>
              <a:off x="0" y="4192972"/>
              <a:ext cx="1270680" cy="782865"/>
              <a:chOff x="-4561" y="142852"/>
              <a:chExt cx="1270680" cy="782865"/>
            </a:xfrm>
          </p:grpSpPr>
          <p:sp>
            <p:nvSpPr>
              <p:cNvPr id="33" name="弧形 3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" name="橢圓 3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2" name="群組 36"/>
            <p:cNvGrpSpPr/>
            <p:nvPr/>
          </p:nvGrpSpPr>
          <p:grpSpPr>
            <a:xfrm>
              <a:off x="0" y="4867992"/>
              <a:ext cx="1270680" cy="782865"/>
              <a:chOff x="-4561" y="142852"/>
              <a:chExt cx="1270680" cy="782865"/>
            </a:xfrm>
          </p:grpSpPr>
          <p:sp>
            <p:nvSpPr>
              <p:cNvPr id="31" name="弧形 3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2" name="橢圓 3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3" name="群組 39"/>
            <p:cNvGrpSpPr/>
            <p:nvPr/>
          </p:nvGrpSpPr>
          <p:grpSpPr>
            <a:xfrm>
              <a:off x="0" y="5543012"/>
              <a:ext cx="1270680" cy="782865"/>
              <a:chOff x="-4561" y="142852"/>
              <a:chExt cx="1270680" cy="782865"/>
            </a:xfrm>
          </p:grpSpPr>
          <p:sp>
            <p:nvSpPr>
              <p:cNvPr id="29" name="弧形 2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0" name="橢圓 2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4" name="群組 42"/>
            <p:cNvGrpSpPr/>
            <p:nvPr/>
          </p:nvGrpSpPr>
          <p:grpSpPr>
            <a:xfrm>
              <a:off x="0" y="6218035"/>
              <a:ext cx="1270680" cy="782865"/>
              <a:chOff x="-4561" y="142852"/>
              <a:chExt cx="1270680" cy="782865"/>
            </a:xfrm>
          </p:grpSpPr>
          <p:sp>
            <p:nvSpPr>
              <p:cNvPr id="27" name="弧形 26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8" name="橢圓 2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47" name="標題 1"/>
          <p:cNvSpPr txBox="1">
            <a:spLocks/>
          </p:cNvSpPr>
          <p:nvPr/>
        </p:nvSpPr>
        <p:spPr>
          <a:xfrm>
            <a:off x="2071670" y="428604"/>
            <a:ext cx="6000792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5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如何安定考前的心</a:t>
            </a:r>
            <a:endParaRPr kumimoji="0" lang="zh-TW" altLang="en-US" sz="5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48" name="內容版面配置區 2"/>
          <p:cNvSpPr txBox="1">
            <a:spLocks/>
          </p:cNvSpPr>
          <p:nvPr/>
        </p:nvSpPr>
        <p:spPr>
          <a:xfrm>
            <a:off x="2571736" y="1714488"/>
            <a:ext cx="5214974" cy="33575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少去公共場所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避免人多吵雜的地方</a:t>
            </a:r>
            <a:endParaRPr kumimoji="0" lang="en-US" altLang="zh-TW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少看八卦和無聊的事情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適度運動</a:t>
            </a:r>
            <a:endParaRPr kumimoji="0" lang="en-US" altLang="zh-TW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適度休閒、聊天</a:t>
            </a:r>
            <a:endParaRPr kumimoji="0" lang="zh-TW" altLang="en-US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5" name="群組 60"/>
          <p:cNvGrpSpPr/>
          <p:nvPr/>
        </p:nvGrpSpPr>
        <p:grpSpPr>
          <a:xfrm>
            <a:off x="1785918" y="1785926"/>
            <a:ext cx="526553" cy="500067"/>
            <a:chOff x="991211" y="1656247"/>
            <a:chExt cx="526553" cy="500067"/>
          </a:xfrm>
        </p:grpSpPr>
        <p:sp>
          <p:nvSpPr>
            <p:cNvPr id="50" name="矩形 49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1" name="等腰三角形 50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6" name="群組 60"/>
          <p:cNvGrpSpPr/>
          <p:nvPr/>
        </p:nvGrpSpPr>
        <p:grpSpPr>
          <a:xfrm>
            <a:off x="1785918" y="2428868"/>
            <a:ext cx="526553" cy="500067"/>
            <a:chOff x="991211" y="1656247"/>
            <a:chExt cx="526553" cy="500067"/>
          </a:xfrm>
        </p:grpSpPr>
        <p:sp>
          <p:nvSpPr>
            <p:cNvPr id="53" name="矩形 52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等腰三角形 53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9" name="群組 60"/>
          <p:cNvGrpSpPr/>
          <p:nvPr/>
        </p:nvGrpSpPr>
        <p:grpSpPr>
          <a:xfrm>
            <a:off x="1785918" y="3071810"/>
            <a:ext cx="526553" cy="500067"/>
            <a:chOff x="991211" y="1656247"/>
            <a:chExt cx="526553" cy="500067"/>
          </a:xfrm>
        </p:grpSpPr>
        <p:sp>
          <p:nvSpPr>
            <p:cNvPr id="56" name="矩形 55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7" name="等腰三角形 56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2" name="群組 60"/>
          <p:cNvGrpSpPr/>
          <p:nvPr/>
        </p:nvGrpSpPr>
        <p:grpSpPr>
          <a:xfrm>
            <a:off x="1785918" y="3786189"/>
            <a:ext cx="526553" cy="500067"/>
            <a:chOff x="991211" y="1656247"/>
            <a:chExt cx="526553" cy="500067"/>
          </a:xfrm>
        </p:grpSpPr>
        <p:sp>
          <p:nvSpPr>
            <p:cNvPr id="59" name="矩形 58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0" name="等腰三角形 59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5" name="群組 60"/>
          <p:cNvGrpSpPr/>
          <p:nvPr/>
        </p:nvGrpSpPr>
        <p:grpSpPr>
          <a:xfrm>
            <a:off x="1785918" y="4500569"/>
            <a:ext cx="526553" cy="500067"/>
            <a:chOff x="991211" y="1656247"/>
            <a:chExt cx="526553" cy="500067"/>
          </a:xfrm>
        </p:grpSpPr>
        <p:sp>
          <p:nvSpPr>
            <p:cNvPr id="62" name="矩形 61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3" name="等腰三角形 62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4" name="圓角矩形 63"/>
          <p:cNvSpPr/>
          <p:nvPr/>
        </p:nvSpPr>
        <p:spPr>
          <a:xfrm>
            <a:off x="285720" y="5072074"/>
            <a:ext cx="7929618" cy="1571636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內容版面配置區 2"/>
          <p:cNvSpPr txBox="1">
            <a:spLocks/>
          </p:cNvSpPr>
          <p:nvPr/>
        </p:nvSpPr>
        <p:spPr>
          <a:xfrm>
            <a:off x="414366" y="5143512"/>
            <a:ext cx="8229600" cy="15001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冠軍是由內心深處的某些素質所鍛鍊出來的，</a:t>
            </a:r>
            <a:endParaRPr kumimoji="0" lang="en-US" altLang="zh-TW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那是一種渴望、一種夢想、一種憧憬。</a:t>
            </a:r>
            <a:endParaRPr kumimoji="0" lang="en-US" altLang="zh-TW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lvl="0">
              <a:lnSpc>
                <a:spcPct val="90000"/>
              </a:lnSpc>
            </a:pP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                                                       －阿里拳王</a:t>
            </a:r>
            <a:endParaRPr kumimoji="0" lang="zh-TW" altLang="en-US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pic>
        <p:nvPicPr>
          <p:cNvPr id="66" name="內容版面配置區 3" descr="榜首贏家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5600" y="5707063"/>
            <a:ext cx="10969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32" y="2332061"/>
            <a:ext cx="8229600" cy="2311385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None/>
            </a:pP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吳淡如：「壓力是自己想出來的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  <a:buNone/>
            </a:pP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               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只要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你認為沒有壓力，就沒有壓力」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pPr>
              <a:spcBef>
                <a:spcPts val="1800"/>
              </a:spcBef>
              <a:buNone/>
            </a:pP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考試高手的字典中，沒有壓力兩個字，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  <a:buNone/>
            </a:pP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懂得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壓力共處，就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能展現最佳實力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。      </a:t>
            </a:r>
            <a:endParaRPr lang="zh-TW" altLang="en-US" sz="3000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4" name="群組 58"/>
          <p:cNvGrpSpPr/>
          <p:nvPr/>
        </p:nvGrpSpPr>
        <p:grpSpPr>
          <a:xfrm>
            <a:off x="642910" y="214290"/>
            <a:ext cx="7215238" cy="1214446"/>
            <a:chOff x="642910" y="214290"/>
            <a:chExt cx="7215238" cy="1214446"/>
          </a:xfrm>
        </p:grpSpPr>
        <p:grpSp>
          <p:nvGrpSpPr>
            <p:cNvPr id="5" name="群組 56"/>
            <p:cNvGrpSpPr/>
            <p:nvPr/>
          </p:nvGrpSpPr>
          <p:grpSpPr>
            <a:xfrm>
              <a:off x="1357290" y="357166"/>
              <a:ext cx="6500858" cy="1000132"/>
              <a:chOff x="1785918" y="357166"/>
              <a:chExt cx="4846794" cy="1000132"/>
            </a:xfrm>
          </p:grpSpPr>
          <p:sp>
            <p:nvSpPr>
              <p:cNvPr id="12" name="圓角矩形 11"/>
              <p:cNvSpPr/>
              <p:nvPr/>
            </p:nvSpPr>
            <p:spPr>
              <a:xfrm>
                <a:off x="1785918" y="357166"/>
                <a:ext cx="4846794" cy="1000132"/>
              </a:xfrm>
              <a:prstGeom prst="roundRect">
                <a:avLst/>
              </a:prstGeom>
              <a:solidFill>
                <a:schemeClr val="tx1"/>
              </a:solidFill>
              <a:ln w="88900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圓角矩形 12"/>
              <p:cNvSpPr/>
              <p:nvPr/>
            </p:nvSpPr>
            <p:spPr>
              <a:xfrm>
                <a:off x="2009756" y="428604"/>
                <a:ext cx="4562508" cy="834542"/>
              </a:xfrm>
              <a:prstGeom prst="roundRect">
                <a:avLst/>
              </a:prstGeom>
              <a:noFill/>
              <a:ln w="38100" cmpd="sng">
                <a:solidFill>
                  <a:schemeClr val="accent6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" name="群組 54"/>
            <p:cNvGrpSpPr/>
            <p:nvPr/>
          </p:nvGrpSpPr>
          <p:grpSpPr>
            <a:xfrm>
              <a:off x="642910" y="214290"/>
              <a:ext cx="1214446" cy="1214446"/>
              <a:chOff x="1071538" y="214290"/>
              <a:chExt cx="1214446" cy="1214446"/>
            </a:xfrm>
          </p:grpSpPr>
          <p:sp>
            <p:nvSpPr>
              <p:cNvPr id="7" name="橢圓 6"/>
              <p:cNvSpPr/>
              <p:nvPr/>
            </p:nvSpPr>
            <p:spPr>
              <a:xfrm>
                <a:off x="1071538" y="214290"/>
                <a:ext cx="1214446" cy="121444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五角星形 7"/>
              <p:cNvSpPr/>
              <p:nvPr/>
            </p:nvSpPr>
            <p:spPr>
              <a:xfrm rot="20583996">
                <a:off x="1344285" y="344161"/>
                <a:ext cx="471414" cy="471414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五角星形 8"/>
              <p:cNvSpPr/>
              <p:nvPr/>
            </p:nvSpPr>
            <p:spPr>
              <a:xfrm rot="1239366">
                <a:off x="1830546" y="732200"/>
                <a:ext cx="210729" cy="210729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五角星形 9"/>
              <p:cNvSpPr/>
              <p:nvPr/>
            </p:nvSpPr>
            <p:spPr>
              <a:xfrm rot="19665909">
                <a:off x="1448405" y="908937"/>
                <a:ext cx="316840" cy="316840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橢圓 10"/>
              <p:cNvSpPr/>
              <p:nvPr/>
            </p:nvSpPr>
            <p:spPr>
              <a:xfrm>
                <a:off x="1133452" y="276204"/>
                <a:ext cx="1081094" cy="1081094"/>
              </a:xfrm>
              <a:prstGeom prst="ellipse">
                <a:avLst/>
              </a:prstGeom>
              <a:noFill/>
              <a:ln>
                <a:solidFill>
                  <a:srgbClr val="FFFF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14" name="群組 23"/>
          <p:cNvGrpSpPr/>
          <p:nvPr/>
        </p:nvGrpSpPr>
        <p:grpSpPr>
          <a:xfrm flipH="1">
            <a:off x="8005553" y="-24"/>
            <a:ext cx="1138479" cy="7072362"/>
            <a:chOff x="-4561" y="-24"/>
            <a:chExt cx="1275241" cy="7072362"/>
          </a:xfrm>
        </p:grpSpPr>
        <p:sp>
          <p:nvSpPr>
            <p:cNvPr id="15" name="矩形 14"/>
            <p:cNvSpPr/>
            <p:nvPr/>
          </p:nvSpPr>
          <p:spPr>
            <a:xfrm flipH="1">
              <a:off x="214282" y="0"/>
              <a:ext cx="71438" cy="70723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438120" y="-24"/>
              <a:ext cx="276228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7" name="群組 16"/>
            <p:cNvGrpSpPr/>
            <p:nvPr/>
          </p:nvGrpSpPr>
          <p:grpSpPr>
            <a:xfrm>
              <a:off x="-4561" y="142852"/>
              <a:ext cx="1270680" cy="782865"/>
              <a:chOff x="-4561" y="142852"/>
              <a:chExt cx="1270680" cy="782865"/>
            </a:xfrm>
          </p:grpSpPr>
          <p:sp>
            <p:nvSpPr>
              <p:cNvPr id="45" name="弧形 15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橢圓 4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8" name="群組 17"/>
            <p:cNvGrpSpPr/>
            <p:nvPr/>
          </p:nvGrpSpPr>
          <p:grpSpPr>
            <a:xfrm>
              <a:off x="0" y="817872"/>
              <a:ext cx="1270680" cy="782865"/>
              <a:chOff x="-4561" y="142852"/>
              <a:chExt cx="1270680" cy="782865"/>
            </a:xfrm>
          </p:grpSpPr>
          <p:sp>
            <p:nvSpPr>
              <p:cNvPr id="43" name="弧形 4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橢圓 4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9" name="群組 21"/>
            <p:cNvGrpSpPr/>
            <p:nvPr/>
          </p:nvGrpSpPr>
          <p:grpSpPr>
            <a:xfrm>
              <a:off x="0" y="1492892"/>
              <a:ext cx="1270680" cy="782865"/>
              <a:chOff x="-4561" y="142852"/>
              <a:chExt cx="1270680" cy="782865"/>
            </a:xfrm>
          </p:grpSpPr>
          <p:sp>
            <p:nvSpPr>
              <p:cNvPr id="41" name="弧形 4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橢圓 4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0" name="群組 24"/>
            <p:cNvGrpSpPr/>
            <p:nvPr/>
          </p:nvGrpSpPr>
          <p:grpSpPr>
            <a:xfrm>
              <a:off x="0" y="2167912"/>
              <a:ext cx="1270680" cy="782865"/>
              <a:chOff x="-4561" y="142852"/>
              <a:chExt cx="1270680" cy="782865"/>
            </a:xfrm>
          </p:grpSpPr>
          <p:sp>
            <p:nvSpPr>
              <p:cNvPr id="39" name="弧形 3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" name="橢圓 3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1" name="群組 27"/>
            <p:cNvGrpSpPr/>
            <p:nvPr/>
          </p:nvGrpSpPr>
          <p:grpSpPr>
            <a:xfrm>
              <a:off x="0" y="2842932"/>
              <a:ext cx="1270680" cy="782865"/>
              <a:chOff x="-4561" y="142852"/>
              <a:chExt cx="1270680" cy="782865"/>
            </a:xfrm>
          </p:grpSpPr>
          <p:sp>
            <p:nvSpPr>
              <p:cNvPr id="37" name="弧形 36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8" name="橢圓 3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2" name="群組 30"/>
            <p:cNvGrpSpPr/>
            <p:nvPr/>
          </p:nvGrpSpPr>
          <p:grpSpPr>
            <a:xfrm>
              <a:off x="0" y="3517952"/>
              <a:ext cx="1270680" cy="782865"/>
              <a:chOff x="-4561" y="142852"/>
              <a:chExt cx="1270680" cy="782865"/>
            </a:xfrm>
          </p:grpSpPr>
          <p:sp>
            <p:nvSpPr>
              <p:cNvPr id="35" name="弧形 34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6" name="橢圓 3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3" name="群組 33"/>
            <p:cNvGrpSpPr/>
            <p:nvPr/>
          </p:nvGrpSpPr>
          <p:grpSpPr>
            <a:xfrm>
              <a:off x="0" y="4192972"/>
              <a:ext cx="1270680" cy="782865"/>
              <a:chOff x="-4561" y="142852"/>
              <a:chExt cx="1270680" cy="782865"/>
            </a:xfrm>
          </p:grpSpPr>
          <p:sp>
            <p:nvSpPr>
              <p:cNvPr id="33" name="弧形 3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" name="橢圓 3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4" name="群組 36"/>
            <p:cNvGrpSpPr/>
            <p:nvPr/>
          </p:nvGrpSpPr>
          <p:grpSpPr>
            <a:xfrm>
              <a:off x="0" y="4867992"/>
              <a:ext cx="1270680" cy="782865"/>
              <a:chOff x="-4561" y="142852"/>
              <a:chExt cx="1270680" cy="782865"/>
            </a:xfrm>
          </p:grpSpPr>
          <p:sp>
            <p:nvSpPr>
              <p:cNvPr id="31" name="弧形 3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2" name="橢圓 3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5" name="群組 39"/>
            <p:cNvGrpSpPr/>
            <p:nvPr/>
          </p:nvGrpSpPr>
          <p:grpSpPr>
            <a:xfrm>
              <a:off x="0" y="5543012"/>
              <a:ext cx="1270680" cy="782865"/>
              <a:chOff x="-4561" y="142852"/>
              <a:chExt cx="1270680" cy="782865"/>
            </a:xfrm>
          </p:grpSpPr>
          <p:sp>
            <p:nvSpPr>
              <p:cNvPr id="29" name="弧形 2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0" name="橢圓 2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6" name="群組 42"/>
            <p:cNvGrpSpPr/>
            <p:nvPr/>
          </p:nvGrpSpPr>
          <p:grpSpPr>
            <a:xfrm>
              <a:off x="0" y="6218035"/>
              <a:ext cx="1270680" cy="782865"/>
              <a:chOff x="-4561" y="142852"/>
              <a:chExt cx="1270680" cy="782865"/>
            </a:xfrm>
          </p:grpSpPr>
          <p:sp>
            <p:nvSpPr>
              <p:cNvPr id="27" name="弧形 26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8" name="橢圓 2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47" name="標題 1"/>
          <p:cNvSpPr txBox="1">
            <a:spLocks/>
          </p:cNvSpPr>
          <p:nvPr/>
        </p:nvSpPr>
        <p:spPr>
          <a:xfrm>
            <a:off x="2571736" y="428604"/>
            <a:ext cx="4357718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5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如何</a:t>
            </a:r>
            <a:r>
              <a:rPr lang="zh-TW" altLang="en-US" sz="5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減輕壓力</a:t>
            </a:r>
            <a:endParaRPr kumimoji="0" lang="zh-TW" altLang="en-US" sz="5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grpSp>
        <p:nvGrpSpPr>
          <p:cNvPr id="48" name="群組 60"/>
          <p:cNvGrpSpPr/>
          <p:nvPr/>
        </p:nvGrpSpPr>
        <p:grpSpPr>
          <a:xfrm>
            <a:off x="428596" y="2357429"/>
            <a:ext cx="526553" cy="500067"/>
            <a:chOff x="991211" y="1656247"/>
            <a:chExt cx="526553" cy="500067"/>
          </a:xfrm>
        </p:grpSpPr>
        <p:sp>
          <p:nvSpPr>
            <p:cNvPr id="49" name="矩形 48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0" name="等腰三角形 49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1" name="群組 60"/>
          <p:cNvGrpSpPr/>
          <p:nvPr/>
        </p:nvGrpSpPr>
        <p:grpSpPr>
          <a:xfrm>
            <a:off x="428596" y="3571875"/>
            <a:ext cx="526553" cy="500067"/>
            <a:chOff x="991211" y="1656247"/>
            <a:chExt cx="526553" cy="500067"/>
          </a:xfrm>
        </p:grpSpPr>
        <p:sp>
          <p:nvSpPr>
            <p:cNvPr id="52" name="矩形 51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等腰三角形 52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54" name="內容版面配置區 3" descr="榜首贏家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5600" y="5707063"/>
            <a:ext cx="10969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矩形 68"/>
          <p:cNvSpPr/>
          <p:nvPr/>
        </p:nvSpPr>
        <p:spPr>
          <a:xfrm>
            <a:off x="500034" y="2643182"/>
            <a:ext cx="7858180" cy="328614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" name="群組 4"/>
          <p:cNvGrpSpPr/>
          <p:nvPr/>
        </p:nvGrpSpPr>
        <p:grpSpPr>
          <a:xfrm flipH="1">
            <a:off x="8005553" y="-24"/>
            <a:ext cx="1138479" cy="7072362"/>
            <a:chOff x="-4561" y="-24"/>
            <a:chExt cx="1275241" cy="7072362"/>
          </a:xfrm>
        </p:grpSpPr>
        <p:sp>
          <p:nvSpPr>
            <p:cNvPr id="6" name="矩形 5"/>
            <p:cNvSpPr/>
            <p:nvPr/>
          </p:nvSpPr>
          <p:spPr>
            <a:xfrm flipH="1">
              <a:off x="214282" y="0"/>
              <a:ext cx="71438" cy="70723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38120" y="-24"/>
              <a:ext cx="276228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" name="群組 17"/>
            <p:cNvGrpSpPr/>
            <p:nvPr/>
          </p:nvGrpSpPr>
          <p:grpSpPr>
            <a:xfrm>
              <a:off x="-4561" y="142852"/>
              <a:ext cx="1270680" cy="782865"/>
              <a:chOff x="-4561" y="142852"/>
              <a:chExt cx="1270680" cy="782865"/>
            </a:xfrm>
          </p:grpSpPr>
          <p:sp>
            <p:nvSpPr>
              <p:cNvPr id="36" name="弧形 15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7" name="橢圓 36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4" name="群組 18"/>
            <p:cNvGrpSpPr/>
            <p:nvPr/>
          </p:nvGrpSpPr>
          <p:grpSpPr>
            <a:xfrm>
              <a:off x="0" y="817872"/>
              <a:ext cx="1270680" cy="782865"/>
              <a:chOff x="-4561" y="142852"/>
              <a:chExt cx="1270680" cy="782865"/>
            </a:xfrm>
          </p:grpSpPr>
          <p:sp>
            <p:nvSpPr>
              <p:cNvPr id="34" name="弧形 33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5" name="橢圓 34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" name="群組 21"/>
            <p:cNvGrpSpPr/>
            <p:nvPr/>
          </p:nvGrpSpPr>
          <p:grpSpPr>
            <a:xfrm>
              <a:off x="0" y="1492892"/>
              <a:ext cx="1270680" cy="782865"/>
              <a:chOff x="-4561" y="142852"/>
              <a:chExt cx="1270680" cy="782865"/>
            </a:xfrm>
          </p:grpSpPr>
          <p:sp>
            <p:nvSpPr>
              <p:cNvPr id="32" name="弧形 31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3" name="橢圓 32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8" name="群組 24"/>
            <p:cNvGrpSpPr/>
            <p:nvPr/>
          </p:nvGrpSpPr>
          <p:grpSpPr>
            <a:xfrm>
              <a:off x="0" y="2167912"/>
              <a:ext cx="1270680" cy="782865"/>
              <a:chOff x="-4561" y="142852"/>
              <a:chExt cx="1270680" cy="782865"/>
            </a:xfrm>
          </p:grpSpPr>
          <p:sp>
            <p:nvSpPr>
              <p:cNvPr id="30" name="弧形 29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1" name="橢圓 30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9" name="群組 27"/>
            <p:cNvGrpSpPr/>
            <p:nvPr/>
          </p:nvGrpSpPr>
          <p:grpSpPr>
            <a:xfrm>
              <a:off x="0" y="2842932"/>
              <a:ext cx="1270680" cy="782865"/>
              <a:chOff x="-4561" y="142852"/>
              <a:chExt cx="1270680" cy="782865"/>
            </a:xfrm>
          </p:grpSpPr>
          <p:sp>
            <p:nvSpPr>
              <p:cNvPr id="28" name="弧形 27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9" name="橢圓 28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0" name="群組 30"/>
            <p:cNvGrpSpPr/>
            <p:nvPr/>
          </p:nvGrpSpPr>
          <p:grpSpPr>
            <a:xfrm>
              <a:off x="0" y="3517952"/>
              <a:ext cx="1270680" cy="782865"/>
              <a:chOff x="-4561" y="142852"/>
              <a:chExt cx="1270680" cy="782865"/>
            </a:xfrm>
          </p:grpSpPr>
          <p:sp>
            <p:nvSpPr>
              <p:cNvPr id="26" name="弧形 25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7" name="橢圓 26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1" name="群組 33"/>
            <p:cNvGrpSpPr/>
            <p:nvPr/>
          </p:nvGrpSpPr>
          <p:grpSpPr>
            <a:xfrm>
              <a:off x="0" y="4192972"/>
              <a:ext cx="1270680" cy="782865"/>
              <a:chOff x="-4561" y="142852"/>
              <a:chExt cx="1270680" cy="782865"/>
            </a:xfrm>
          </p:grpSpPr>
          <p:sp>
            <p:nvSpPr>
              <p:cNvPr id="24" name="弧形 23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5" name="橢圓 24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2" name="群組 36"/>
            <p:cNvGrpSpPr/>
            <p:nvPr/>
          </p:nvGrpSpPr>
          <p:grpSpPr>
            <a:xfrm>
              <a:off x="0" y="4867992"/>
              <a:ext cx="1270680" cy="782865"/>
              <a:chOff x="-4561" y="142852"/>
              <a:chExt cx="1270680" cy="782865"/>
            </a:xfrm>
          </p:grpSpPr>
          <p:sp>
            <p:nvSpPr>
              <p:cNvPr id="22" name="弧形 21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3" name="橢圓 22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3" name="群組 39"/>
            <p:cNvGrpSpPr/>
            <p:nvPr/>
          </p:nvGrpSpPr>
          <p:grpSpPr>
            <a:xfrm>
              <a:off x="0" y="5543012"/>
              <a:ext cx="1270680" cy="782865"/>
              <a:chOff x="-4561" y="142852"/>
              <a:chExt cx="1270680" cy="782865"/>
            </a:xfrm>
          </p:grpSpPr>
          <p:sp>
            <p:nvSpPr>
              <p:cNvPr id="20" name="弧形 19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1" name="橢圓 20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4" name="群組 42"/>
            <p:cNvGrpSpPr/>
            <p:nvPr/>
          </p:nvGrpSpPr>
          <p:grpSpPr>
            <a:xfrm>
              <a:off x="0" y="6218035"/>
              <a:ext cx="1270680" cy="782865"/>
              <a:chOff x="-4561" y="142852"/>
              <a:chExt cx="1270680" cy="782865"/>
            </a:xfrm>
          </p:grpSpPr>
          <p:sp>
            <p:nvSpPr>
              <p:cNvPr id="18" name="弧形 17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9" name="橢圓 18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15" name="群組 58"/>
          <p:cNvGrpSpPr/>
          <p:nvPr/>
        </p:nvGrpSpPr>
        <p:grpSpPr>
          <a:xfrm>
            <a:off x="642910" y="214290"/>
            <a:ext cx="7215238" cy="1214446"/>
            <a:chOff x="642910" y="214290"/>
            <a:chExt cx="7215238" cy="1214446"/>
          </a:xfrm>
        </p:grpSpPr>
        <p:grpSp>
          <p:nvGrpSpPr>
            <p:cNvPr id="16" name="群組 56"/>
            <p:cNvGrpSpPr/>
            <p:nvPr/>
          </p:nvGrpSpPr>
          <p:grpSpPr>
            <a:xfrm>
              <a:off x="1357290" y="357166"/>
              <a:ext cx="6500858" cy="1000132"/>
              <a:chOff x="1785918" y="357166"/>
              <a:chExt cx="4846794" cy="1000132"/>
            </a:xfrm>
          </p:grpSpPr>
          <p:sp>
            <p:nvSpPr>
              <p:cNvPr id="49" name="圓角矩形 48"/>
              <p:cNvSpPr/>
              <p:nvPr/>
            </p:nvSpPr>
            <p:spPr>
              <a:xfrm>
                <a:off x="1785918" y="357166"/>
                <a:ext cx="4846794" cy="1000132"/>
              </a:xfrm>
              <a:prstGeom prst="roundRect">
                <a:avLst/>
              </a:prstGeom>
              <a:solidFill>
                <a:schemeClr val="tx1"/>
              </a:solidFill>
              <a:ln w="88900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圓角矩形 55"/>
              <p:cNvSpPr/>
              <p:nvPr/>
            </p:nvSpPr>
            <p:spPr>
              <a:xfrm>
                <a:off x="2009756" y="428604"/>
                <a:ext cx="4562508" cy="834542"/>
              </a:xfrm>
              <a:prstGeom prst="roundRect">
                <a:avLst/>
              </a:prstGeom>
              <a:noFill/>
              <a:ln w="38100" cmpd="sng">
                <a:solidFill>
                  <a:schemeClr val="accent6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7" name="群組 54"/>
            <p:cNvGrpSpPr/>
            <p:nvPr/>
          </p:nvGrpSpPr>
          <p:grpSpPr>
            <a:xfrm>
              <a:off x="642910" y="214290"/>
              <a:ext cx="1214446" cy="1214446"/>
              <a:chOff x="1071538" y="214290"/>
              <a:chExt cx="1214446" cy="1214446"/>
            </a:xfrm>
          </p:grpSpPr>
          <p:sp>
            <p:nvSpPr>
              <p:cNvPr id="53" name="橢圓 52"/>
              <p:cNvSpPr/>
              <p:nvPr/>
            </p:nvSpPr>
            <p:spPr>
              <a:xfrm>
                <a:off x="1071538" y="214290"/>
                <a:ext cx="1214446" cy="121444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" name="五角星形 47"/>
              <p:cNvSpPr/>
              <p:nvPr/>
            </p:nvSpPr>
            <p:spPr>
              <a:xfrm rot="20583996">
                <a:off x="1344285" y="344161"/>
                <a:ext cx="471414" cy="471414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1" name="五角星形 50"/>
              <p:cNvSpPr/>
              <p:nvPr/>
            </p:nvSpPr>
            <p:spPr>
              <a:xfrm rot="1239366">
                <a:off x="1830546" y="732200"/>
                <a:ext cx="210729" cy="210729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2" name="五角星形 51"/>
              <p:cNvSpPr/>
              <p:nvPr/>
            </p:nvSpPr>
            <p:spPr>
              <a:xfrm rot="19665909">
                <a:off x="1448405" y="908937"/>
                <a:ext cx="316840" cy="316840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4" name="橢圓 53"/>
              <p:cNvSpPr/>
              <p:nvPr/>
            </p:nvSpPr>
            <p:spPr>
              <a:xfrm>
                <a:off x="1133452" y="276204"/>
                <a:ext cx="1081094" cy="1081094"/>
              </a:xfrm>
              <a:prstGeom prst="ellipse">
                <a:avLst/>
              </a:prstGeom>
              <a:noFill/>
              <a:ln>
                <a:solidFill>
                  <a:srgbClr val="FFFF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58" name="標題 1"/>
          <p:cNvSpPr txBox="1">
            <a:spLocks/>
          </p:cNvSpPr>
          <p:nvPr/>
        </p:nvSpPr>
        <p:spPr>
          <a:xfrm>
            <a:off x="3143240" y="428604"/>
            <a:ext cx="2786082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講師簡歷</a:t>
            </a:r>
            <a:endParaRPr kumimoji="0" lang="zh-TW" altLang="en-US" sz="5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60" name="內容版面配置區 2"/>
          <p:cNvSpPr>
            <a:spLocks noGrp="1"/>
          </p:cNvSpPr>
          <p:nvPr>
            <p:ph idx="1"/>
          </p:nvPr>
        </p:nvSpPr>
        <p:spPr>
          <a:xfrm>
            <a:off x="642910" y="2928934"/>
            <a:ext cx="7615262" cy="285752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商業週刊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「我是好小孩」營長兼主講師</a:t>
            </a:r>
            <a:endParaRPr lang="zh-TW" altLang="en-US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北京理工大學珠海學院青年領袖營 總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講師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廣達電腦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en-US" sz="2800" dirty="0" smtClean="0">
                <a:latin typeface="微軟正黑體" pitchFamily="34" charset="-120"/>
                <a:ea typeface="微軟正黑體" pitchFamily="34" charset="-120"/>
              </a:rPr>
              <a:t>GO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！寶貝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』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夏令營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講師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八德國中親子系列講座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講師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中華大專生涯發展協會專任講師</a:t>
            </a:r>
            <a:endParaRPr lang="zh-TW" altLang="en-US" sz="28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38" name="群組 81"/>
          <p:cNvGrpSpPr/>
          <p:nvPr/>
        </p:nvGrpSpPr>
        <p:grpSpPr>
          <a:xfrm>
            <a:off x="919486" y="2318568"/>
            <a:ext cx="7053598" cy="885272"/>
            <a:chOff x="4277072" y="2532882"/>
            <a:chExt cx="7053598" cy="885272"/>
          </a:xfrm>
        </p:grpSpPr>
        <p:sp>
          <p:nvSpPr>
            <p:cNvPr id="77" name="橢圓 76"/>
            <p:cNvSpPr/>
            <p:nvPr/>
          </p:nvSpPr>
          <p:spPr>
            <a:xfrm>
              <a:off x="4286248" y="3000372"/>
              <a:ext cx="142876" cy="14287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9" name="橢圓 78"/>
            <p:cNvSpPr/>
            <p:nvPr/>
          </p:nvSpPr>
          <p:spPr>
            <a:xfrm>
              <a:off x="11168455" y="3000372"/>
              <a:ext cx="142876" cy="14287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0" name="弧形 15"/>
            <p:cNvSpPr/>
            <p:nvPr/>
          </p:nvSpPr>
          <p:spPr>
            <a:xfrm rot="1774628" flipH="1">
              <a:off x="4277072" y="2576922"/>
              <a:ext cx="1134407" cy="841232"/>
            </a:xfrm>
            <a:prstGeom prst="arc">
              <a:avLst>
                <a:gd name="adj1" fmla="val 19106023"/>
                <a:gd name="adj2" fmla="val 2523932"/>
              </a:avLst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1" name="弧形 15"/>
            <p:cNvSpPr/>
            <p:nvPr/>
          </p:nvSpPr>
          <p:spPr>
            <a:xfrm rot="9325790" flipH="1">
              <a:off x="10196263" y="2532882"/>
              <a:ext cx="1134407" cy="841232"/>
            </a:xfrm>
            <a:prstGeom prst="arc">
              <a:avLst>
                <a:gd name="adj1" fmla="val 19106023"/>
                <a:gd name="adj2" fmla="val 2523932"/>
              </a:avLst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9" name="群組 82"/>
          <p:cNvGrpSpPr/>
          <p:nvPr/>
        </p:nvGrpSpPr>
        <p:grpSpPr>
          <a:xfrm>
            <a:off x="1214414" y="1785926"/>
            <a:ext cx="6500858" cy="785818"/>
            <a:chOff x="4572000" y="2000240"/>
            <a:chExt cx="6500858" cy="785818"/>
          </a:xfrm>
        </p:grpSpPr>
        <p:sp>
          <p:nvSpPr>
            <p:cNvPr id="63" name="圓角矩形 62"/>
            <p:cNvSpPr/>
            <p:nvPr/>
          </p:nvSpPr>
          <p:spPr>
            <a:xfrm>
              <a:off x="4572000" y="2000240"/>
              <a:ext cx="6429420" cy="71438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2" name="標題 1"/>
            <p:cNvSpPr txBox="1">
              <a:spLocks/>
            </p:cNvSpPr>
            <p:nvPr/>
          </p:nvSpPr>
          <p:spPr>
            <a:xfrm>
              <a:off x="5500694" y="2071678"/>
              <a:ext cx="5572164" cy="71438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j-cs"/>
                </a:rPr>
                <a:t>上百場教育性營隊、活動</a:t>
              </a:r>
              <a:endPara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grpSp>
          <p:nvGrpSpPr>
            <p:cNvPr id="40" name="群組 67"/>
            <p:cNvGrpSpPr/>
            <p:nvPr/>
          </p:nvGrpSpPr>
          <p:grpSpPr>
            <a:xfrm>
              <a:off x="4912799" y="2143115"/>
              <a:ext cx="516458" cy="500067"/>
              <a:chOff x="4494267" y="5786454"/>
              <a:chExt cx="516458" cy="500067"/>
            </a:xfrm>
          </p:grpSpPr>
          <p:sp>
            <p:nvSpPr>
              <p:cNvPr id="67" name="矩形 66"/>
              <p:cNvSpPr/>
              <p:nvPr/>
            </p:nvSpPr>
            <p:spPr>
              <a:xfrm>
                <a:off x="4510658" y="5786454"/>
                <a:ext cx="500067" cy="500067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6" name="等腰三角形 65"/>
              <p:cNvSpPr/>
              <p:nvPr/>
            </p:nvSpPr>
            <p:spPr>
              <a:xfrm rot="19585046">
                <a:off x="4494267" y="5797051"/>
                <a:ext cx="453908" cy="363126"/>
              </a:xfrm>
              <a:prstGeom prst="triangle">
                <a:avLst/>
              </a:prstGeom>
              <a:solidFill>
                <a:srgbClr val="FFFF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cxnSp>
        <p:nvCxnSpPr>
          <p:cNvPr id="85" name="直線接點 84"/>
          <p:cNvCxnSpPr/>
          <p:nvPr/>
        </p:nvCxnSpPr>
        <p:spPr>
          <a:xfrm>
            <a:off x="1071538" y="5713428"/>
            <a:ext cx="5000660" cy="1588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接點 86"/>
          <p:cNvCxnSpPr/>
          <p:nvPr/>
        </p:nvCxnSpPr>
        <p:spPr>
          <a:xfrm>
            <a:off x="1071538" y="3427412"/>
            <a:ext cx="6000792" cy="1588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接點 71"/>
          <p:cNvCxnSpPr/>
          <p:nvPr/>
        </p:nvCxnSpPr>
        <p:spPr>
          <a:xfrm>
            <a:off x="1071538" y="5143512"/>
            <a:ext cx="4286280" cy="1588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接點 73"/>
          <p:cNvCxnSpPr/>
          <p:nvPr/>
        </p:nvCxnSpPr>
        <p:spPr>
          <a:xfrm>
            <a:off x="1071538" y="4572008"/>
            <a:ext cx="5429288" cy="1588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接點 75"/>
          <p:cNvCxnSpPr/>
          <p:nvPr/>
        </p:nvCxnSpPr>
        <p:spPr>
          <a:xfrm>
            <a:off x="1071538" y="4000504"/>
            <a:ext cx="6429420" cy="1588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圖片 81" descr="pic.png"/>
          <p:cNvPicPr>
            <a:picLocks noChangeAspect="1"/>
          </p:cNvPicPr>
          <p:nvPr/>
        </p:nvPicPr>
        <p:blipFill>
          <a:blip r:embed="rId3"/>
          <a:srcRect l="17281" t="8681" r="18307" b="8846"/>
          <a:stretch>
            <a:fillRect/>
          </a:stretch>
        </p:blipFill>
        <p:spPr>
          <a:xfrm rot="715615">
            <a:off x="6052417" y="4357030"/>
            <a:ext cx="2289234" cy="21217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</p:pic>
      <p:pic>
        <p:nvPicPr>
          <p:cNvPr id="83" name="內容版面配置區 3" descr="榜首贏家LOGO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5600" y="5707063"/>
            <a:ext cx="10969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23"/>
          <p:cNvGrpSpPr/>
          <p:nvPr/>
        </p:nvGrpSpPr>
        <p:grpSpPr>
          <a:xfrm flipH="1">
            <a:off x="8005553" y="-24"/>
            <a:ext cx="1138479" cy="7072362"/>
            <a:chOff x="-4561" y="-24"/>
            <a:chExt cx="1275241" cy="7072362"/>
          </a:xfrm>
        </p:grpSpPr>
        <p:sp>
          <p:nvSpPr>
            <p:cNvPr id="15" name="矩形 14"/>
            <p:cNvSpPr/>
            <p:nvPr/>
          </p:nvSpPr>
          <p:spPr>
            <a:xfrm flipH="1">
              <a:off x="214282" y="0"/>
              <a:ext cx="71438" cy="70723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438120" y="-24"/>
              <a:ext cx="276228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" name="群組 16"/>
            <p:cNvGrpSpPr/>
            <p:nvPr/>
          </p:nvGrpSpPr>
          <p:grpSpPr>
            <a:xfrm>
              <a:off x="-4561" y="142852"/>
              <a:ext cx="1270680" cy="782865"/>
              <a:chOff x="-4561" y="142852"/>
              <a:chExt cx="1270680" cy="782865"/>
            </a:xfrm>
          </p:grpSpPr>
          <p:sp>
            <p:nvSpPr>
              <p:cNvPr id="45" name="弧形 15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橢圓 4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4" name="群組 17"/>
            <p:cNvGrpSpPr/>
            <p:nvPr/>
          </p:nvGrpSpPr>
          <p:grpSpPr>
            <a:xfrm>
              <a:off x="0" y="817872"/>
              <a:ext cx="1270680" cy="782865"/>
              <a:chOff x="-4561" y="142852"/>
              <a:chExt cx="1270680" cy="782865"/>
            </a:xfrm>
          </p:grpSpPr>
          <p:sp>
            <p:nvSpPr>
              <p:cNvPr id="43" name="弧形 4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橢圓 4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7" name="群組 21"/>
            <p:cNvGrpSpPr/>
            <p:nvPr/>
          </p:nvGrpSpPr>
          <p:grpSpPr>
            <a:xfrm>
              <a:off x="0" y="1492892"/>
              <a:ext cx="1270680" cy="782865"/>
              <a:chOff x="-4561" y="142852"/>
              <a:chExt cx="1270680" cy="782865"/>
            </a:xfrm>
          </p:grpSpPr>
          <p:sp>
            <p:nvSpPr>
              <p:cNvPr id="41" name="弧形 4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橢圓 4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8" name="群組 24"/>
            <p:cNvGrpSpPr/>
            <p:nvPr/>
          </p:nvGrpSpPr>
          <p:grpSpPr>
            <a:xfrm>
              <a:off x="0" y="2167912"/>
              <a:ext cx="1270680" cy="782865"/>
              <a:chOff x="-4561" y="142852"/>
              <a:chExt cx="1270680" cy="782865"/>
            </a:xfrm>
          </p:grpSpPr>
          <p:sp>
            <p:nvSpPr>
              <p:cNvPr id="39" name="弧形 3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" name="橢圓 3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9" name="群組 27"/>
            <p:cNvGrpSpPr/>
            <p:nvPr/>
          </p:nvGrpSpPr>
          <p:grpSpPr>
            <a:xfrm>
              <a:off x="0" y="2842932"/>
              <a:ext cx="1270680" cy="782865"/>
              <a:chOff x="-4561" y="142852"/>
              <a:chExt cx="1270680" cy="782865"/>
            </a:xfrm>
          </p:grpSpPr>
          <p:sp>
            <p:nvSpPr>
              <p:cNvPr id="37" name="弧形 36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8" name="橢圓 3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0" name="群組 30"/>
            <p:cNvGrpSpPr/>
            <p:nvPr/>
          </p:nvGrpSpPr>
          <p:grpSpPr>
            <a:xfrm>
              <a:off x="0" y="3517952"/>
              <a:ext cx="1270680" cy="782865"/>
              <a:chOff x="-4561" y="142852"/>
              <a:chExt cx="1270680" cy="782865"/>
            </a:xfrm>
          </p:grpSpPr>
          <p:sp>
            <p:nvSpPr>
              <p:cNvPr id="35" name="弧形 34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6" name="橢圓 3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1" name="群組 33"/>
            <p:cNvGrpSpPr/>
            <p:nvPr/>
          </p:nvGrpSpPr>
          <p:grpSpPr>
            <a:xfrm>
              <a:off x="0" y="4192972"/>
              <a:ext cx="1270680" cy="782865"/>
              <a:chOff x="-4561" y="142852"/>
              <a:chExt cx="1270680" cy="782865"/>
            </a:xfrm>
          </p:grpSpPr>
          <p:sp>
            <p:nvSpPr>
              <p:cNvPr id="33" name="弧形 3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" name="橢圓 3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2" name="群組 36"/>
            <p:cNvGrpSpPr/>
            <p:nvPr/>
          </p:nvGrpSpPr>
          <p:grpSpPr>
            <a:xfrm>
              <a:off x="0" y="4867992"/>
              <a:ext cx="1270680" cy="782865"/>
              <a:chOff x="-4561" y="142852"/>
              <a:chExt cx="1270680" cy="782865"/>
            </a:xfrm>
          </p:grpSpPr>
          <p:sp>
            <p:nvSpPr>
              <p:cNvPr id="31" name="弧形 3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2" name="橢圓 3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3" name="群組 39"/>
            <p:cNvGrpSpPr/>
            <p:nvPr/>
          </p:nvGrpSpPr>
          <p:grpSpPr>
            <a:xfrm>
              <a:off x="0" y="5543012"/>
              <a:ext cx="1270680" cy="782865"/>
              <a:chOff x="-4561" y="142852"/>
              <a:chExt cx="1270680" cy="782865"/>
            </a:xfrm>
          </p:grpSpPr>
          <p:sp>
            <p:nvSpPr>
              <p:cNvPr id="29" name="弧形 2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0" name="橢圓 2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4" name="群組 42"/>
            <p:cNvGrpSpPr/>
            <p:nvPr/>
          </p:nvGrpSpPr>
          <p:grpSpPr>
            <a:xfrm>
              <a:off x="0" y="6218035"/>
              <a:ext cx="1270680" cy="782865"/>
              <a:chOff x="-4561" y="142852"/>
              <a:chExt cx="1270680" cy="782865"/>
            </a:xfrm>
          </p:grpSpPr>
          <p:sp>
            <p:nvSpPr>
              <p:cNvPr id="27" name="弧形 26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8" name="橢圓 2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48" name="內容版面配置區 2"/>
          <p:cNvSpPr txBox="1">
            <a:spLocks/>
          </p:cNvSpPr>
          <p:nvPr/>
        </p:nvSpPr>
        <p:spPr>
          <a:xfrm>
            <a:off x="3000364" y="1428736"/>
            <a:ext cx="5214974" cy="49292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TW" altLang="en-US" sz="3000" b="1" noProof="0" dirty="0" smtClean="0">
                <a:latin typeface="微軟正黑體" pitchFamily="34" charset="-120"/>
                <a:ea typeface="微軟正黑體" pitchFamily="34" charset="-120"/>
              </a:rPr>
              <a:t>暫時離開現場</a:t>
            </a:r>
            <a:endParaRPr kumimoji="0" lang="zh-TW" altLang="en-US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聽輕鬆的音樂</a:t>
            </a:r>
            <a:endParaRPr kumimoji="0" lang="en-US" altLang="zh-TW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運動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看電影</a:t>
            </a:r>
            <a:endParaRPr kumimoji="0" lang="en-US" altLang="zh-TW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和朋友聊天</a:t>
            </a:r>
            <a:endParaRPr kumimoji="0" lang="en-US" altLang="zh-TW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吃美食</a:t>
            </a:r>
            <a:endParaRPr kumimoji="0" lang="en-US" altLang="zh-TW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散步</a:t>
            </a:r>
            <a:endParaRPr kumimoji="0" lang="zh-TW" altLang="en-US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5" name="群組 60"/>
          <p:cNvGrpSpPr/>
          <p:nvPr/>
        </p:nvGrpSpPr>
        <p:grpSpPr>
          <a:xfrm>
            <a:off x="2330935" y="1785926"/>
            <a:ext cx="526553" cy="500067"/>
            <a:chOff x="991211" y="1656247"/>
            <a:chExt cx="526553" cy="500067"/>
          </a:xfrm>
        </p:grpSpPr>
        <p:sp>
          <p:nvSpPr>
            <p:cNvPr id="50" name="矩形 49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1" name="等腰三角形 50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6" name="群組 60"/>
          <p:cNvGrpSpPr/>
          <p:nvPr/>
        </p:nvGrpSpPr>
        <p:grpSpPr>
          <a:xfrm>
            <a:off x="2330935" y="2428868"/>
            <a:ext cx="526553" cy="500067"/>
            <a:chOff x="991211" y="1656247"/>
            <a:chExt cx="526553" cy="500067"/>
          </a:xfrm>
        </p:grpSpPr>
        <p:sp>
          <p:nvSpPr>
            <p:cNvPr id="53" name="矩形 52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等腰三角形 53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9" name="群組 60"/>
          <p:cNvGrpSpPr/>
          <p:nvPr/>
        </p:nvGrpSpPr>
        <p:grpSpPr>
          <a:xfrm>
            <a:off x="2330935" y="3071810"/>
            <a:ext cx="526553" cy="500067"/>
            <a:chOff x="991211" y="1656247"/>
            <a:chExt cx="526553" cy="500067"/>
          </a:xfrm>
        </p:grpSpPr>
        <p:sp>
          <p:nvSpPr>
            <p:cNvPr id="56" name="矩形 55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7" name="等腰三角形 56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2" name="群組 60"/>
          <p:cNvGrpSpPr/>
          <p:nvPr/>
        </p:nvGrpSpPr>
        <p:grpSpPr>
          <a:xfrm>
            <a:off x="2330935" y="3786189"/>
            <a:ext cx="526553" cy="500067"/>
            <a:chOff x="991211" y="1656247"/>
            <a:chExt cx="526553" cy="500067"/>
          </a:xfrm>
        </p:grpSpPr>
        <p:sp>
          <p:nvSpPr>
            <p:cNvPr id="59" name="矩形 58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0" name="等腰三角形 59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5" name="群組 60"/>
          <p:cNvGrpSpPr/>
          <p:nvPr/>
        </p:nvGrpSpPr>
        <p:grpSpPr>
          <a:xfrm>
            <a:off x="2330935" y="4500569"/>
            <a:ext cx="526553" cy="500067"/>
            <a:chOff x="991211" y="1656247"/>
            <a:chExt cx="526553" cy="500067"/>
          </a:xfrm>
        </p:grpSpPr>
        <p:sp>
          <p:nvSpPr>
            <p:cNvPr id="62" name="矩形 61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3" name="等腰三角形 62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4" name="群組 58"/>
          <p:cNvGrpSpPr/>
          <p:nvPr/>
        </p:nvGrpSpPr>
        <p:grpSpPr>
          <a:xfrm>
            <a:off x="642910" y="214290"/>
            <a:ext cx="7215238" cy="1214446"/>
            <a:chOff x="642910" y="214290"/>
            <a:chExt cx="7215238" cy="1214446"/>
          </a:xfrm>
        </p:grpSpPr>
        <p:grpSp>
          <p:nvGrpSpPr>
            <p:cNvPr id="65" name="群組 56"/>
            <p:cNvGrpSpPr/>
            <p:nvPr/>
          </p:nvGrpSpPr>
          <p:grpSpPr>
            <a:xfrm>
              <a:off x="1357290" y="357166"/>
              <a:ext cx="6500858" cy="1000132"/>
              <a:chOff x="1785918" y="357166"/>
              <a:chExt cx="4846794" cy="1000132"/>
            </a:xfrm>
          </p:grpSpPr>
          <p:sp>
            <p:nvSpPr>
              <p:cNvPr id="72" name="圓角矩形 71"/>
              <p:cNvSpPr/>
              <p:nvPr/>
            </p:nvSpPr>
            <p:spPr>
              <a:xfrm>
                <a:off x="1785918" y="357166"/>
                <a:ext cx="4846794" cy="1000132"/>
              </a:xfrm>
              <a:prstGeom prst="roundRect">
                <a:avLst/>
              </a:prstGeom>
              <a:solidFill>
                <a:schemeClr val="tx1"/>
              </a:solidFill>
              <a:ln w="88900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3" name="圓角矩形 72"/>
              <p:cNvSpPr/>
              <p:nvPr/>
            </p:nvSpPr>
            <p:spPr>
              <a:xfrm>
                <a:off x="2009756" y="428604"/>
                <a:ext cx="4562508" cy="834542"/>
              </a:xfrm>
              <a:prstGeom prst="roundRect">
                <a:avLst/>
              </a:prstGeom>
              <a:noFill/>
              <a:ln w="38100" cmpd="sng">
                <a:solidFill>
                  <a:schemeClr val="accent6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6" name="群組 54"/>
            <p:cNvGrpSpPr/>
            <p:nvPr/>
          </p:nvGrpSpPr>
          <p:grpSpPr>
            <a:xfrm>
              <a:off x="642910" y="214290"/>
              <a:ext cx="1214446" cy="1214446"/>
              <a:chOff x="1071538" y="214290"/>
              <a:chExt cx="1214446" cy="1214446"/>
            </a:xfrm>
          </p:grpSpPr>
          <p:sp>
            <p:nvSpPr>
              <p:cNvPr id="67" name="橢圓 66"/>
              <p:cNvSpPr/>
              <p:nvPr/>
            </p:nvSpPr>
            <p:spPr>
              <a:xfrm>
                <a:off x="1071538" y="214290"/>
                <a:ext cx="1214446" cy="121444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8" name="五角星形 67"/>
              <p:cNvSpPr/>
              <p:nvPr/>
            </p:nvSpPr>
            <p:spPr>
              <a:xfrm rot="20583996">
                <a:off x="1344285" y="344161"/>
                <a:ext cx="471414" cy="471414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9" name="五角星形 68"/>
              <p:cNvSpPr/>
              <p:nvPr/>
            </p:nvSpPr>
            <p:spPr>
              <a:xfrm rot="1239366">
                <a:off x="1830546" y="732200"/>
                <a:ext cx="210729" cy="210729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0" name="五角星形 69"/>
              <p:cNvSpPr/>
              <p:nvPr/>
            </p:nvSpPr>
            <p:spPr>
              <a:xfrm rot="19665909">
                <a:off x="1448405" y="908937"/>
                <a:ext cx="316840" cy="316840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1" name="橢圓 70"/>
              <p:cNvSpPr/>
              <p:nvPr/>
            </p:nvSpPr>
            <p:spPr>
              <a:xfrm>
                <a:off x="1133452" y="276204"/>
                <a:ext cx="1081094" cy="1081094"/>
              </a:xfrm>
              <a:prstGeom prst="ellipse">
                <a:avLst/>
              </a:prstGeom>
              <a:noFill/>
              <a:ln>
                <a:solidFill>
                  <a:srgbClr val="FFFF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74" name="標題 1"/>
          <p:cNvSpPr txBox="1">
            <a:spLocks/>
          </p:cNvSpPr>
          <p:nvPr/>
        </p:nvSpPr>
        <p:spPr>
          <a:xfrm>
            <a:off x="2571736" y="428604"/>
            <a:ext cx="4357718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5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如何</a:t>
            </a:r>
            <a:r>
              <a:rPr lang="zh-TW" altLang="en-US" sz="5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減輕壓力</a:t>
            </a:r>
            <a:endParaRPr kumimoji="0" lang="zh-TW" altLang="en-US" sz="5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grpSp>
        <p:nvGrpSpPr>
          <p:cNvPr id="75" name="群組 60"/>
          <p:cNvGrpSpPr/>
          <p:nvPr/>
        </p:nvGrpSpPr>
        <p:grpSpPr>
          <a:xfrm>
            <a:off x="2330935" y="5143511"/>
            <a:ext cx="526553" cy="500067"/>
            <a:chOff x="991211" y="1656247"/>
            <a:chExt cx="526553" cy="500067"/>
          </a:xfrm>
        </p:grpSpPr>
        <p:sp>
          <p:nvSpPr>
            <p:cNvPr id="76" name="矩形 75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7" name="等腰三角形 76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8" name="群組 60"/>
          <p:cNvGrpSpPr/>
          <p:nvPr/>
        </p:nvGrpSpPr>
        <p:grpSpPr>
          <a:xfrm>
            <a:off x="2330935" y="5857891"/>
            <a:ext cx="526553" cy="500067"/>
            <a:chOff x="991211" y="1656247"/>
            <a:chExt cx="526553" cy="500067"/>
          </a:xfrm>
        </p:grpSpPr>
        <p:sp>
          <p:nvSpPr>
            <p:cNvPr id="79" name="矩形 78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0" name="等腰三角形 79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81" name="內容版面配置區 3" descr="榜首贏家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5600" y="5707063"/>
            <a:ext cx="10969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85960" y="2028828"/>
            <a:ext cx="6829444" cy="361475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喬登：成功的路上一定會有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障礙，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zh-TW" sz="30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3000" b="1" dirty="0" smtClean="0">
                <a:latin typeface="微軟正黑體" pitchFamily="34" charset="-120"/>
                <a:ea typeface="微軟正黑體" pitchFamily="34" charset="-120"/>
              </a:rPr>
              <a:t>           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但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障礙並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無法阻止我們前進。</a:t>
            </a:r>
          </a:p>
          <a:p>
            <a:pPr>
              <a:spcBef>
                <a:spcPts val="1800"/>
              </a:spcBef>
              <a:buNone/>
            </a:pP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戴晨志：每個挫折，都有其意義，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  <a:buNone/>
            </a:pPr>
            <a:r>
              <a:rPr lang="en-US" altLang="zh-TW" sz="30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3000" b="1" dirty="0" smtClean="0">
                <a:latin typeface="微軟正黑體" pitchFamily="34" charset="-120"/>
                <a:ea typeface="微軟正黑體" pitchFamily="34" charset="-120"/>
              </a:rPr>
              <a:t>               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每個困難也都有機會。  </a:t>
            </a:r>
          </a:p>
          <a:p>
            <a:pPr>
              <a:spcBef>
                <a:spcPts val="1800"/>
              </a:spcBef>
              <a:buNone/>
            </a:pP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失敗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者背著太陽看陰影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  <a:buNone/>
            </a:pP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勝利者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拋開陰影，迎向太陽。</a:t>
            </a:r>
            <a:endParaRPr lang="zh-TW" altLang="en-US" sz="3000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4" name="群組 23"/>
          <p:cNvGrpSpPr/>
          <p:nvPr/>
        </p:nvGrpSpPr>
        <p:grpSpPr>
          <a:xfrm flipH="1">
            <a:off x="8005553" y="-24"/>
            <a:ext cx="1138479" cy="7072362"/>
            <a:chOff x="-4561" y="-24"/>
            <a:chExt cx="1275241" cy="7072362"/>
          </a:xfrm>
        </p:grpSpPr>
        <p:sp>
          <p:nvSpPr>
            <p:cNvPr id="5" name="矩形 4"/>
            <p:cNvSpPr/>
            <p:nvPr/>
          </p:nvSpPr>
          <p:spPr>
            <a:xfrm flipH="1">
              <a:off x="214282" y="0"/>
              <a:ext cx="71438" cy="70723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438120" y="-24"/>
              <a:ext cx="276228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7" name="群組 16"/>
            <p:cNvGrpSpPr/>
            <p:nvPr/>
          </p:nvGrpSpPr>
          <p:grpSpPr>
            <a:xfrm>
              <a:off x="-4561" y="142852"/>
              <a:ext cx="1270680" cy="782865"/>
              <a:chOff x="-4561" y="142852"/>
              <a:chExt cx="1270680" cy="782865"/>
            </a:xfrm>
          </p:grpSpPr>
          <p:sp>
            <p:nvSpPr>
              <p:cNvPr id="35" name="弧形 15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6" name="橢圓 3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8" name="群組 17"/>
            <p:cNvGrpSpPr/>
            <p:nvPr/>
          </p:nvGrpSpPr>
          <p:grpSpPr>
            <a:xfrm>
              <a:off x="0" y="817872"/>
              <a:ext cx="1270680" cy="782865"/>
              <a:chOff x="-4561" y="142852"/>
              <a:chExt cx="1270680" cy="782865"/>
            </a:xfrm>
          </p:grpSpPr>
          <p:sp>
            <p:nvSpPr>
              <p:cNvPr id="33" name="弧形 3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" name="橢圓 3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9" name="群組 21"/>
            <p:cNvGrpSpPr/>
            <p:nvPr/>
          </p:nvGrpSpPr>
          <p:grpSpPr>
            <a:xfrm>
              <a:off x="0" y="1492892"/>
              <a:ext cx="1270680" cy="782865"/>
              <a:chOff x="-4561" y="142852"/>
              <a:chExt cx="1270680" cy="782865"/>
            </a:xfrm>
          </p:grpSpPr>
          <p:sp>
            <p:nvSpPr>
              <p:cNvPr id="31" name="弧形 3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2" name="橢圓 3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0" name="群組 24"/>
            <p:cNvGrpSpPr/>
            <p:nvPr/>
          </p:nvGrpSpPr>
          <p:grpSpPr>
            <a:xfrm>
              <a:off x="0" y="2167912"/>
              <a:ext cx="1270680" cy="782865"/>
              <a:chOff x="-4561" y="142852"/>
              <a:chExt cx="1270680" cy="782865"/>
            </a:xfrm>
          </p:grpSpPr>
          <p:sp>
            <p:nvSpPr>
              <p:cNvPr id="29" name="弧形 2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0" name="橢圓 2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1" name="群組 27"/>
            <p:cNvGrpSpPr/>
            <p:nvPr/>
          </p:nvGrpSpPr>
          <p:grpSpPr>
            <a:xfrm>
              <a:off x="0" y="2842932"/>
              <a:ext cx="1270680" cy="782865"/>
              <a:chOff x="-4561" y="142852"/>
              <a:chExt cx="1270680" cy="782865"/>
            </a:xfrm>
          </p:grpSpPr>
          <p:sp>
            <p:nvSpPr>
              <p:cNvPr id="27" name="弧形 26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8" name="橢圓 2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2" name="群組 30"/>
            <p:cNvGrpSpPr/>
            <p:nvPr/>
          </p:nvGrpSpPr>
          <p:grpSpPr>
            <a:xfrm>
              <a:off x="0" y="3517952"/>
              <a:ext cx="1270680" cy="782865"/>
              <a:chOff x="-4561" y="142852"/>
              <a:chExt cx="1270680" cy="782865"/>
            </a:xfrm>
          </p:grpSpPr>
          <p:sp>
            <p:nvSpPr>
              <p:cNvPr id="25" name="弧形 24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6" name="橢圓 2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3" name="群組 33"/>
            <p:cNvGrpSpPr/>
            <p:nvPr/>
          </p:nvGrpSpPr>
          <p:grpSpPr>
            <a:xfrm>
              <a:off x="0" y="4192972"/>
              <a:ext cx="1270680" cy="782865"/>
              <a:chOff x="-4561" y="142852"/>
              <a:chExt cx="1270680" cy="782865"/>
            </a:xfrm>
          </p:grpSpPr>
          <p:sp>
            <p:nvSpPr>
              <p:cNvPr id="23" name="弧形 2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4" name="橢圓 2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4" name="群組 36"/>
            <p:cNvGrpSpPr/>
            <p:nvPr/>
          </p:nvGrpSpPr>
          <p:grpSpPr>
            <a:xfrm>
              <a:off x="0" y="4867992"/>
              <a:ext cx="1270680" cy="782865"/>
              <a:chOff x="-4561" y="142852"/>
              <a:chExt cx="1270680" cy="782865"/>
            </a:xfrm>
          </p:grpSpPr>
          <p:sp>
            <p:nvSpPr>
              <p:cNvPr id="21" name="弧形 2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2" name="橢圓 2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5" name="群組 39"/>
            <p:cNvGrpSpPr/>
            <p:nvPr/>
          </p:nvGrpSpPr>
          <p:grpSpPr>
            <a:xfrm>
              <a:off x="0" y="5543012"/>
              <a:ext cx="1270680" cy="782865"/>
              <a:chOff x="-4561" y="142852"/>
              <a:chExt cx="1270680" cy="782865"/>
            </a:xfrm>
          </p:grpSpPr>
          <p:sp>
            <p:nvSpPr>
              <p:cNvPr id="19" name="弧形 1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" name="橢圓 1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6" name="群組 42"/>
            <p:cNvGrpSpPr/>
            <p:nvPr/>
          </p:nvGrpSpPr>
          <p:grpSpPr>
            <a:xfrm>
              <a:off x="0" y="6218035"/>
              <a:ext cx="1270680" cy="782865"/>
              <a:chOff x="-4561" y="142852"/>
              <a:chExt cx="1270680" cy="782865"/>
            </a:xfrm>
          </p:grpSpPr>
          <p:sp>
            <p:nvSpPr>
              <p:cNvPr id="17" name="弧形 16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橢圓 1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37" name="群組 58"/>
          <p:cNvGrpSpPr/>
          <p:nvPr/>
        </p:nvGrpSpPr>
        <p:grpSpPr>
          <a:xfrm>
            <a:off x="642910" y="214290"/>
            <a:ext cx="7215238" cy="1214446"/>
            <a:chOff x="642910" y="214290"/>
            <a:chExt cx="7215238" cy="1214446"/>
          </a:xfrm>
        </p:grpSpPr>
        <p:grpSp>
          <p:nvGrpSpPr>
            <p:cNvPr id="38" name="群組 56"/>
            <p:cNvGrpSpPr/>
            <p:nvPr/>
          </p:nvGrpSpPr>
          <p:grpSpPr>
            <a:xfrm>
              <a:off x="1357290" y="357166"/>
              <a:ext cx="6500858" cy="1000132"/>
              <a:chOff x="1785918" y="357166"/>
              <a:chExt cx="4846794" cy="1000132"/>
            </a:xfrm>
          </p:grpSpPr>
          <p:sp>
            <p:nvSpPr>
              <p:cNvPr id="45" name="圓角矩形 44"/>
              <p:cNvSpPr/>
              <p:nvPr/>
            </p:nvSpPr>
            <p:spPr>
              <a:xfrm>
                <a:off x="1785918" y="357166"/>
                <a:ext cx="4846794" cy="1000132"/>
              </a:xfrm>
              <a:prstGeom prst="roundRect">
                <a:avLst/>
              </a:prstGeom>
              <a:solidFill>
                <a:schemeClr val="tx1"/>
              </a:solidFill>
              <a:ln w="88900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圓角矩形 45"/>
              <p:cNvSpPr/>
              <p:nvPr/>
            </p:nvSpPr>
            <p:spPr>
              <a:xfrm>
                <a:off x="2009756" y="428604"/>
                <a:ext cx="4562508" cy="834542"/>
              </a:xfrm>
              <a:prstGeom prst="roundRect">
                <a:avLst/>
              </a:prstGeom>
              <a:noFill/>
              <a:ln w="38100" cmpd="sng">
                <a:solidFill>
                  <a:schemeClr val="accent6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9" name="群組 54"/>
            <p:cNvGrpSpPr/>
            <p:nvPr/>
          </p:nvGrpSpPr>
          <p:grpSpPr>
            <a:xfrm>
              <a:off x="642910" y="214290"/>
              <a:ext cx="1214446" cy="1214446"/>
              <a:chOff x="1071538" y="214290"/>
              <a:chExt cx="1214446" cy="1214446"/>
            </a:xfrm>
          </p:grpSpPr>
          <p:sp>
            <p:nvSpPr>
              <p:cNvPr id="40" name="橢圓 39"/>
              <p:cNvSpPr/>
              <p:nvPr/>
            </p:nvSpPr>
            <p:spPr>
              <a:xfrm>
                <a:off x="1071538" y="214290"/>
                <a:ext cx="1214446" cy="121444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" name="五角星形 40"/>
              <p:cNvSpPr/>
              <p:nvPr/>
            </p:nvSpPr>
            <p:spPr>
              <a:xfrm rot="20583996">
                <a:off x="1344285" y="344161"/>
                <a:ext cx="471414" cy="471414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五角星形 41"/>
              <p:cNvSpPr/>
              <p:nvPr/>
            </p:nvSpPr>
            <p:spPr>
              <a:xfrm rot="1239366">
                <a:off x="1830546" y="732200"/>
                <a:ext cx="210729" cy="210729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" name="五角星形 42"/>
              <p:cNvSpPr/>
              <p:nvPr/>
            </p:nvSpPr>
            <p:spPr>
              <a:xfrm rot="19665909">
                <a:off x="1448405" y="908937"/>
                <a:ext cx="316840" cy="316840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橢圓 43"/>
              <p:cNvSpPr/>
              <p:nvPr/>
            </p:nvSpPr>
            <p:spPr>
              <a:xfrm>
                <a:off x="1133452" y="276204"/>
                <a:ext cx="1081094" cy="1081094"/>
              </a:xfrm>
              <a:prstGeom prst="ellipse">
                <a:avLst/>
              </a:prstGeom>
              <a:noFill/>
              <a:ln>
                <a:solidFill>
                  <a:srgbClr val="FFFF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47" name="標題 1"/>
          <p:cNvSpPr txBox="1">
            <a:spLocks/>
          </p:cNvSpPr>
          <p:nvPr/>
        </p:nvSpPr>
        <p:spPr>
          <a:xfrm>
            <a:off x="2571736" y="428604"/>
            <a:ext cx="4357718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5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如何</a:t>
            </a:r>
            <a:r>
              <a:rPr lang="zh-TW" altLang="en-US" sz="5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減輕壓力</a:t>
            </a:r>
            <a:endParaRPr kumimoji="0" lang="zh-TW" altLang="en-US" sz="5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grpSp>
        <p:nvGrpSpPr>
          <p:cNvPr id="48" name="群組 60"/>
          <p:cNvGrpSpPr/>
          <p:nvPr/>
        </p:nvGrpSpPr>
        <p:grpSpPr>
          <a:xfrm>
            <a:off x="1285852" y="2071677"/>
            <a:ext cx="526553" cy="500067"/>
            <a:chOff x="991211" y="1656247"/>
            <a:chExt cx="526553" cy="500067"/>
          </a:xfrm>
        </p:grpSpPr>
        <p:sp>
          <p:nvSpPr>
            <p:cNvPr id="49" name="矩形 48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0" name="等腰三角形 49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1" name="群組 60"/>
          <p:cNvGrpSpPr/>
          <p:nvPr/>
        </p:nvGrpSpPr>
        <p:grpSpPr>
          <a:xfrm>
            <a:off x="1285852" y="3214685"/>
            <a:ext cx="526553" cy="500067"/>
            <a:chOff x="991211" y="1656247"/>
            <a:chExt cx="526553" cy="500067"/>
          </a:xfrm>
        </p:grpSpPr>
        <p:sp>
          <p:nvSpPr>
            <p:cNvPr id="52" name="矩形 51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等腰三角形 52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4" name="群組 60"/>
          <p:cNvGrpSpPr/>
          <p:nvPr/>
        </p:nvGrpSpPr>
        <p:grpSpPr>
          <a:xfrm>
            <a:off x="1285852" y="4500569"/>
            <a:ext cx="526553" cy="500067"/>
            <a:chOff x="991211" y="1656247"/>
            <a:chExt cx="526553" cy="500067"/>
          </a:xfrm>
        </p:grpSpPr>
        <p:sp>
          <p:nvSpPr>
            <p:cNvPr id="55" name="矩形 54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等腰三角形 55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57" name="內容版面配置區 3" descr="榜首贏家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5600" y="5707063"/>
            <a:ext cx="10969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43042" y="3243274"/>
            <a:ext cx="6829444" cy="2114552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請教問題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到他們常去的地方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讀書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與他們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成為好朋友→ 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「格局決定結局」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spcBef>
                <a:spcPts val="1800"/>
              </a:spcBef>
              <a:buNone/>
            </a:pPr>
            <a:endParaRPr lang="zh-TW" altLang="en-US" sz="3000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" name="群組 23"/>
          <p:cNvGrpSpPr/>
          <p:nvPr/>
        </p:nvGrpSpPr>
        <p:grpSpPr>
          <a:xfrm flipH="1">
            <a:off x="8005553" y="-24"/>
            <a:ext cx="1138479" cy="7072362"/>
            <a:chOff x="-4561" y="-24"/>
            <a:chExt cx="1275241" cy="7072362"/>
          </a:xfrm>
        </p:grpSpPr>
        <p:sp>
          <p:nvSpPr>
            <p:cNvPr id="5" name="矩形 4"/>
            <p:cNvSpPr/>
            <p:nvPr/>
          </p:nvSpPr>
          <p:spPr>
            <a:xfrm flipH="1">
              <a:off x="214282" y="0"/>
              <a:ext cx="71438" cy="70723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438120" y="-24"/>
              <a:ext cx="276228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4" name="群組 16"/>
            <p:cNvGrpSpPr/>
            <p:nvPr/>
          </p:nvGrpSpPr>
          <p:grpSpPr>
            <a:xfrm>
              <a:off x="-4561" y="142852"/>
              <a:ext cx="1270680" cy="782865"/>
              <a:chOff x="-4561" y="142852"/>
              <a:chExt cx="1270680" cy="782865"/>
            </a:xfrm>
          </p:grpSpPr>
          <p:sp>
            <p:nvSpPr>
              <p:cNvPr id="35" name="弧形 15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6" name="橢圓 3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7" name="群組 17"/>
            <p:cNvGrpSpPr/>
            <p:nvPr/>
          </p:nvGrpSpPr>
          <p:grpSpPr>
            <a:xfrm>
              <a:off x="0" y="817872"/>
              <a:ext cx="1270680" cy="782865"/>
              <a:chOff x="-4561" y="142852"/>
              <a:chExt cx="1270680" cy="782865"/>
            </a:xfrm>
          </p:grpSpPr>
          <p:sp>
            <p:nvSpPr>
              <p:cNvPr id="33" name="弧形 3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" name="橢圓 3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8" name="群組 21"/>
            <p:cNvGrpSpPr/>
            <p:nvPr/>
          </p:nvGrpSpPr>
          <p:grpSpPr>
            <a:xfrm>
              <a:off x="0" y="1492892"/>
              <a:ext cx="1270680" cy="782865"/>
              <a:chOff x="-4561" y="142852"/>
              <a:chExt cx="1270680" cy="782865"/>
            </a:xfrm>
          </p:grpSpPr>
          <p:sp>
            <p:nvSpPr>
              <p:cNvPr id="31" name="弧形 3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2" name="橢圓 3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9" name="群組 24"/>
            <p:cNvGrpSpPr/>
            <p:nvPr/>
          </p:nvGrpSpPr>
          <p:grpSpPr>
            <a:xfrm>
              <a:off x="0" y="2167912"/>
              <a:ext cx="1270680" cy="782865"/>
              <a:chOff x="-4561" y="142852"/>
              <a:chExt cx="1270680" cy="782865"/>
            </a:xfrm>
          </p:grpSpPr>
          <p:sp>
            <p:nvSpPr>
              <p:cNvPr id="29" name="弧形 2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0" name="橢圓 2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0" name="群組 27"/>
            <p:cNvGrpSpPr/>
            <p:nvPr/>
          </p:nvGrpSpPr>
          <p:grpSpPr>
            <a:xfrm>
              <a:off x="0" y="2842932"/>
              <a:ext cx="1270680" cy="782865"/>
              <a:chOff x="-4561" y="142852"/>
              <a:chExt cx="1270680" cy="782865"/>
            </a:xfrm>
          </p:grpSpPr>
          <p:sp>
            <p:nvSpPr>
              <p:cNvPr id="27" name="弧形 26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8" name="橢圓 2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1" name="群組 30"/>
            <p:cNvGrpSpPr/>
            <p:nvPr/>
          </p:nvGrpSpPr>
          <p:grpSpPr>
            <a:xfrm>
              <a:off x="0" y="3517952"/>
              <a:ext cx="1270680" cy="782865"/>
              <a:chOff x="-4561" y="142852"/>
              <a:chExt cx="1270680" cy="782865"/>
            </a:xfrm>
          </p:grpSpPr>
          <p:sp>
            <p:nvSpPr>
              <p:cNvPr id="25" name="弧形 24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6" name="橢圓 2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2" name="群組 33"/>
            <p:cNvGrpSpPr/>
            <p:nvPr/>
          </p:nvGrpSpPr>
          <p:grpSpPr>
            <a:xfrm>
              <a:off x="0" y="4192972"/>
              <a:ext cx="1270680" cy="782865"/>
              <a:chOff x="-4561" y="142852"/>
              <a:chExt cx="1270680" cy="782865"/>
            </a:xfrm>
          </p:grpSpPr>
          <p:sp>
            <p:nvSpPr>
              <p:cNvPr id="23" name="弧形 2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4" name="橢圓 2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3" name="群組 36"/>
            <p:cNvGrpSpPr/>
            <p:nvPr/>
          </p:nvGrpSpPr>
          <p:grpSpPr>
            <a:xfrm>
              <a:off x="0" y="4867992"/>
              <a:ext cx="1270680" cy="782865"/>
              <a:chOff x="-4561" y="142852"/>
              <a:chExt cx="1270680" cy="782865"/>
            </a:xfrm>
          </p:grpSpPr>
          <p:sp>
            <p:nvSpPr>
              <p:cNvPr id="21" name="弧形 2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2" name="橢圓 2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4" name="群組 39"/>
            <p:cNvGrpSpPr/>
            <p:nvPr/>
          </p:nvGrpSpPr>
          <p:grpSpPr>
            <a:xfrm>
              <a:off x="0" y="5543012"/>
              <a:ext cx="1270680" cy="782865"/>
              <a:chOff x="-4561" y="142852"/>
              <a:chExt cx="1270680" cy="782865"/>
            </a:xfrm>
          </p:grpSpPr>
          <p:sp>
            <p:nvSpPr>
              <p:cNvPr id="19" name="弧形 1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" name="橢圓 1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5" name="群組 42"/>
            <p:cNvGrpSpPr/>
            <p:nvPr/>
          </p:nvGrpSpPr>
          <p:grpSpPr>
            <a:xfrm>
              <a:off x="0" y="6218035"/>
              <a:ext cx="1270680" cy="782865"/>
              <a:chOff x="-4561" y="142852"/>
              <a:chExt cx="1270680" cy="782865"/>
            </a:xfrm>
          </p:grpSpPr>
          <p:sp>
            <p:nvSpPr>
              <p:cNvPr id="17" name="弧形 16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橢圓 1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16" name="群組 58"/>
          <p:cNvGrpSpPr/>
          <p:nvPr/>
        </p:nvGrpSpPr>
        <p:grpSpPr>
          <a:xfrm>
            <a:off x="642910" y="214290"/>
            <a:ext cx="7215238" cy="1214446"/>
            <a:chOff x="642910" y="214290"/>
            <a:chExt cx="7215238" cy="1214446"/>
          </a:xfrm>
        </p:grpSpPr>
        <p:grpSp>
          <p:nvGrpSpPr>
            <p:cNvPr id="37" name="群組 56"/>
            <p:cNvGrpSpPr/>
            <p:nvPr/>
          </p:nvGrpSpPr>
          <p:grpSpPr>
            <a:xfrm>
              <a:off x="1357290" y="357166"/>
              <a:ext cx="6500858" cy="1000132"/>
              <a:chOff x="1785918" y="357166"/>
              <a:chExt cx="4846794" cy="1000132"/>
            </a:xfrm>
          </p:grpSpPr>
          <p:sp>
            <p:nvSpPr>
              <p:cNvPr id="45" name="圓角矩形 44"/>
              <p:cNvSpPr/>
              <p:nvPr/>
            </p:nvSpPr>
            <p:spPr>
              <a:xfrm>
                <a:off x="1785918" y="357166"/>
                <a:ext cx="4846794" cy="1000132"/>
              </a:xfrm>
              <a:prstGeom prst="roundRect">
                <a:avLst/>
              </a:prstGeom>
              <a:solidFill>
                <a:schemeClr val="tx1"/>
              </a:solidFill>
              <a:ln w="88900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圓角矩形 45"/>
              <p:cNvSpPr/>
              <p:nvPr/>
            </p:nvSpPr>
            <p:spPr>
              <a:xfrm>
                <a:off x="2009756" y="428604"/>
                <a:ext cx="4562508" cy="834542"/>
              </a:xfrm>
              <a:prstGeom prst="roundRect">
                <a:avLst/>
              </a:prstGeom>
              <a:noFill/>
              <a:ln w="38100" cmpd="sng">
                <a:solidFill>
                  <a:schemeClr val="accent6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8" name="群組 54"/>
            <p:cNvGrpSpPr/>
            <p:nvPr/>
          </p:nvGrpSpPr>
          <p:grpSpPr>
            <a:xfrm>
              <a:off x="642910" y="214290"/>
              <a:ext cx="1214446" cy="1214446"/>
              <a:chOff x="1071538" y="214290"/>
              <a:chExt cx="1214446" cy="1214446"/>
            </a:xfrm>
          </p:grpSpPr>
          <p:sp>
            <p:nvSpPr>
              <p:cNvPr id="40" name="橢圓 39"/>
              <p:cNvSpPr/>
              <p:nvPr/>
            </p:nvSpPr>
            <p:spPr>
              <a:xfrm>
                <a:off x="1071538" y="214290"/>
                <a:ext cx="1214446" cy="121444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" name="五角星形 40"/>
              <p:cNvSpPr/>
              <p:nvPr/>
            </p:nvSpPr>
            <p:spPr>
              <a:xfrm rot="20583996">
                <a:off x="1344285" y="344161"/>
                <a:ext cx="471414" cy="471414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五角星形 41"/>
              <p:cNvSpPr/>
              <p:nvPr/>
            </p:nvSpPr>
            <p:spPr>
              <a:xfrm rot="1239366">
                <a:off x="1830546" y="732200"/>
                <a:ext cx="210729" cy="210729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" name="五角星形 42"/>
              <p:cNvSpPr/>
              <p:nvPr/>
            </p:nvSpPr>
            <p:spPr>
              <a:xfrm rot="19665909">
                <a:off x="1448405" y="908937"/>
                <a:ext cx="316840" cy="316840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橢圓 43"/>
              <p:cNvSpPr/>
              <p:nvPr/>
            </p:nvSpPr>
            <p:spPr>
              <a:xfrm>
                <a:off x="1133452" y="276204"/>
                <a:ext cx="1081094" cy="1081094"/>
              </a:xfrm>
              <a:prstGeom prst="ellipse">
                <a:avLst/>
              </a:prstGeom>
              <a:noFill/>
              <a:ln>
                <a:solidFill>
                  <a:srgbClr val="FFFF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47" name="標題 1"/>
          <p:cNvSpPr txBox="1">
            <a:spLocks/>
          </p:cNvSpPr>
          <p:nvPr/>
        </p:nvSpPr>
        <p:spPr>
          <a:xfrm>
            <a:off x="2071670" y="428604"/>
            <a:ext cx="5286412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5000" b="1" noProof="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考試高手複習策略</a:t>
            </a:r>
            <a:endParaRPr kumimoji="0" lang="zh-TW" altLang="en-US" sz="5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grpSp>
        <p:nvGrpSpPr>
          <p:cNvPr id="39" name="群組 60"/>
          <p:cNvGrpSpPr/>
          <p:nvPr/>
        </p:nvGrpSpPr>
        <p:grpSpPr>
          <a:xfrm>
            <a:off x="1071538" y="3214685"/>
            <a:ext cx="526553" cy="500067"/>
            <a:chOff x="991211" y="1656247"/>
            <a:chExt cx="526553" cy="500067"/>
          </a:xfrm>
        </p:grpSpPr>
        <p:sp>
          <p:nvSpPr>
            <p:cNvPr id="49" name="矩形 48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0" name="等腰三角形 49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8" name="群組 60"/>
          <p:cNvGrpSpPr/>
          <p:nvPr/>
        </p:nvGrpSpPr>
        <p:grpSpPr>
          <a:xfrm>
            <a:off x="1071538" y="3929066"/>
            <a:ext cx="526553" cy="500067"/>
            <a:chOff x="991211" y="1656247"/>
            <a:chExt cx="526553" cy="500067"/>
          </a:xfrm>
        </p:grpSpPr>
        <p:sp>
          <p:nvSpPr>
            <p:cNvPr id="52" name="矩形 51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等腰三角形 52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1" name="群組 60"/>
          <p:cNvGrpSpPr/>
          <p:nvPr/>
        </p:nvGrpSpPr>
        <p:grpSpPr>
          <a:xfrm>
            <a:off x="1071538" y="4643446"/>
            <a:ext cx="526553" cy="500067"/>
            <a:chOff x="991211" y="1656247"/>
            <a:chExt cx="526553" cy="500067"/>
          </a:xfrm>
        </p:grpSpPr>
        <p:sp>
          <p:nvSpPr>
            <p:cNvPr id="55" name="矩形 54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等腰三角形 55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57" name="圖片 56" descr="dro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500174"/>
            <a:ext cx="4500594" cy="1285309"/>
          </a:xfrm>
          <a:prstGeom prst="rect">
            <a:avLst/>
          </a:prstGeom>
        </p:spPr>
      </p:pic>
      <p:pic>
        <p:nvPicPr>
          <p:cNvPr id="58" name="圖片 57" descr="寶藏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785926"/>
            <a:ext cx="1500166" cy="864396"/>
          </a:xfrm>
          <a:prstGeom prst="rect">
            <a:avLst/>
          </a:prstGeom>
        </p:spPr>
      </p:pic>
      <p:sp>
        <p:nvSpPr>
          <p:cNvPr id="60" name="標題 1"/>
          <p:cNvSpPr txBox="1">
            <a:spLocks/>
          </p:cNvSpPr>
          <p:nvPr/>
        </p:nvSpPr>
        <p:spPr>
          <a:xfrm>
            <a:off x="1428728" y="1857364"/>
            <a:ext cx="5214974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6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親近成績好的同學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pic>
        <p:nvPicPr>
          <p:cNvPr id="61" name="內容版面配置區 3" descr="榜首贏家LOGO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5600" y="5707063"/>
            <a:ext cx="10969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43042" y="3243274"/>
            <a:ext cx="6829444" cy="2114552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用</a:t>
            </a:r>
            <a:r>
              <a:rPr lang="en-US" altLang="zh-TW" sz="3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T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的時間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用</a:t>
            </a:r>
            <a:r>
              <a:rPr lang="zh-TW" altLang="en-US" sz="3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二分之一</a:t>
            </a:r>
            <a:r>
              <a:rPr lang="en-US" altLang="zh-TW" sz="3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T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的時間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用</a:t>
            </a:r>
            <a:r>
              <a:rPr lang="zh-TW" altLang="en-US" sz="3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四分之一</a:t>
            </a:r>
            <a:r>
              <a:rPr lang="en-US" altLang="zh-TW" sz="3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T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的時間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spcBef>
                <a:spcPts val="1800"/>
              </a:spcBef>
              <a:buNone/>
            </a:pPr>
            <a:endParaRPr lang="en-US" altLang="zh-TW" sz="3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spcBef>
                <a:spcPts val="1800"/>
              </a:spcBef>
              <a:buNone/>
            </a:pPr>
            <a:endParaRPr lang="en-US" altLang="zh-TW" sz="3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spcBef>
                <a:spcPts val="1800"/>
              </a:spcBef>
              <a:buNone/>
            </a:pPr>
            <a:endParaRPr lang="zh-TW" altLang="en-US" sz="3000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" name="群組 23"/>
          <p:cNvGrpSpPr/>
          <p:nvPr/>
        </p:nvGrpSpPr>
        <p:grpSpPr>
          <a:xfrm flipH="1">
            <a:off x="8005553" y="-24"/>
            <a:ext cx="1138479" cy="7072362"/>
            <a:chOff x="-4561" y="-24"/>
            <a:chExt cx="1275241" cy="7072362"/>
          </a:xfrm>
        </p:grpSpPr>
        <p:sp>
          <p:nvSpPr>
            <p:cNvPr id="5" name="矩形 4"/>
            <p:cNvSpPr/>
            <p:nvPr/>
          </p:nvSpPr>
          <p:spPr>
            <a:xfrm flipH="1">
              <a:off x="214282" y="0"/>
              <a:ext cx="71438" cy="70723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438120" y="-24"/>
              <a:ext cx="276228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4" name="群組 16"/>
            <p:cNvGrpSpPr/>
            <p:nvPr/>
          </p:nvGrpSpPr>
          <p:grpSpPr>
            <a:xfrm>
              <a:off x="-4561" y="142852"/>
              <a:ext cx="1270680" cy="782865"/>
              <a:chOff x="-4561" y="142852"/>
              <a:chExt cx="1270680" cy="782865"/>
            </a:xfrm>
          </p:grpSpPr>
          <p:sp>
            <p:nvSpPr>
              <p:cNvPr id="35" name="弧形 15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6" name="橢圓 3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7" name="群組 17"/>
            <p:cNvGrpSpPr/>
            <p:nvPr/>
          </p:nvGrpSpPr>
          <p:grpSpPr>
            <a:xfrm>
              <a:off x="0" y="817872"/>
              <a:ext cx="1270680" cy="782865"/>
              <a:chOff x="-4561" y="142852"/>
              <a:chExt cx="1270680" cy="782865"/>
            </a:xfrm>
          </p:grpSpPr>
          <p:sp>
            <p:nvSpPr>
              <p:cNvPr id="33" name="弧形 3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" name="橢圓 3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8" name="群組 21"/>
            <p:cNvGrpSpPr/>
            <p:nvPr/>
          </p:nvGrpSpPr>
          <p:grpSpPr>
            <a:xfrm>
              <a:off x="0" y="1492892"/>
              <a:ext cx="1270680" cy="782865"/>
              <a:chOff x="-4561" y="142852"/>
              <a:chExt cx="1270680" cy="782865"/>
            </a:xfrm>
          </p:grpSpPr>
          <p:sp>
            <p:nvSpPr>
              <p:cNvPr id="31" name="弧形 3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2" name="橢圓 3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9" name="群組 24"/>
            <p:cNvGrpSpPr/>
            <p:nvPr/>
          </p:nvGrpSpPr>
          <p:grpSpPr>
            <a:xfrm>
              <a:off x="0" y="2167912"/>
              <a:ext cx="1270680" cy="782865"/>
              <a:chOff x="-4561" y="142852"/>
              <a:chExt cx="1270680" cy="782865"/>
            </a:xfrm>
          </p:grpSpPr>
          <p:sp>
            <p:nvSpPr>
              <p:cNvPr id="29" name="弧形 2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0" name="橢圓 2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0" name="群組 27"/>
            <p:cNvGrpSpPr/>
            <p:nvPr/>
          </p:nvGrpSpPr>
          <p:grpSpPr>
            <a:xfrm>
              <a:off x="0" y="2842932"/>
              <a:ext cx="1270680" cy="782865"/>
              <a:chOff x="-4561" y="142852"/>
              <a:chExt cx="1270680" cy="782865"/>
            </a:xfrm>
          </p:grpSpPr>
          <p:sp>
            <p:nvSpPr>
              <p:cNvPr id="27" name="弧形 26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8" name="橢圓 2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1" name="群組 30"/>
            <p:cNvGrpSpPr/>
            <p:nvPr/>
          </p:nvGrpSpPr>
          <p:grpSpPr>
            <a:xfrm>
              <a:off x="0" y="3517952"/>
              <a:ext cx="1270680" cy="782865"/>
              <a:chOff x="-4561" y="142852"/>
              <a:chExt cx="1270680" cy="782865"/>
            </a:xfrm>
          </p:grpSpPr>
          <p:sp>
            <p:nvSpPr>
              <p:cNvPr id="25" name="弧形 24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6" name="橢圓 2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2" name="群組 33"/>
            <p:cNvGrpSpPr/>
            <p:nvPr/>
          </p:nvGrpSpPr>
          <p:grpSpPr>
            <a:xfrm>
              <a:off x="0" y="4192972"/>
              <a:ext cx="1270680" cy="782865"/>
              <a:chOff x="-4561" y="142852"/>
              <a:chExt cx="1270680" cy="782865"/>
            </a:xfrm>
          </p:grpSpPr>
          <p:sp>
            <p:nvSpPr>
              <p:cNvPr id="23" name="弧形 2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4" name="橢圓 2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3" name="群組 36"/>
            <p:cNvGrpSpPr/>
            <p:nvPr/>
          </p:nvGrpSpPr>
          <p:grpSpPr>
            <a:xfrm>
              <a:off x="0" y="4867992"/>
              <a:ext cx="1270680" cy="782865"/>
              <a:chOff x="-4561" y="142852"/>
              <a:chExt cx="1270680" cy="782865"/>
            </a:xfrm>
          </p:grpSpPr>
          <p:sp>
            <p:nvSpPr>
              <p:cNvPr id="21" name="弧形 2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2" name="橢圓 2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4" name="群組 39"/>
            <p:cNvGrpSpPr/>
            <p:nvPr/>
          </p:nvGrpSpPr>
          <p:grpSpPr>
            <a:xfrm>
              <a:off x="0" y="5543012"/>
              <a:ext cx="1270680" cy="782865"/>
              <a:chOff x="-4561" y="142852"/>
              <a:chExt cx="1270680" cy="782865"/>
            </a:xfrm>
          </p:grpSpPr>
          <p:sp>
            <p:nvSpPr>
              <p:cNvPr id="19" name="弧形 1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" name="橢圓 1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5" name="群組 42"/>
            <p:cNvGrpSpPr/>
            <p:nvPr/>
          </p:nvGrpSpPr>
          <p:grpSpPr>
            <a:xfrm>
              <a:off x="0" y="6218035"/>
              <a:ext cx="1270680" cy="782865"/>
              <a:chOff x="-4561" y="142852"/>
              <a:chExt cx="1270680" cy="782865"/>
            </a:xfrm>
          </p:grpSpPr>
          <p:sp>
            <p:nvSpPr>
              <p:cNvPr id="17" name="弧形 16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橢圓 1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16" name="群組 58"/>
          <p:cNvGrpSpPr/>
          <p:nvPr/>
        </p:nvGrpSpPr>
        <p:grpSpPr>
          <a:xfrm>
            <a:off x="642910" y="214290"/>
            <a:ext cx="7215238" cy="1214446"/>
            <a:chOff x="642910" y="214290"/>
            <a:chExt cx="7215238" cy="1214446"/>
          </a:xfrm>
        </p:grpSpPr>
        <p:grpSp>
          <p:nvGrpSpPr>
            <p:cNvPr id="37" name="群組 56"/>
            <p:cNvGrpSpPr/>
            <p:nvPr/>
          </p:nvGrpSpPr>
          <p:grpSpPr>
            <a:xfrm>
              <a:off x="1357290" y="357166"/>
              <a:ext cx="6500858" cy="1000132"/>
              <a:chOff x="1785918" y="357166"/>
              <a:chExt cx="4846794" cy="1000132"/>
            </a:xfrm>
          </p:grpSpPr>
          <p:sp>
            <p:nvSpPr>
              <p:cNvPr id="45" name="圓角矩形 44"/>
              <p:cNvSpPr/>
              <p:nvPr/>
            </p:nvSpPr>
            <p:spPr>
              <a:xfrm>
                <a:off x="1785918" y="357166"/>
                <a:ext cx="4846794" cy="1000132"/>
              </a:xfrm>
              <a:prstGeom prst="roundRect">
                <a:avLst/>
              </a:prstGeom>
              <a:solidFill>
                <a:schemeClr val="tx1"/>
              </a:solidFill>
              <a:ln w="88900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圓角矩形 45"/>
              <p:cNvSpPr/>
              <p:nvPr/>
            </p:nvSpPr>
            <p:spPr>
              <a:xfrm>
                <a:off x="2009756" y="428604"/>
                <a:ext cx="4562508" cy="834542"/>
              </a:xfrm>
              <a:prstGeom prst="roundRect">
                <a:avLst/>
              </a:prstGeom>
              <a:noFill/>
              <a:ln w="38100" cmpd="sng">
                <a:solidFill>
                  <a:schemeClr val="accent6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8" name="群組 54"/>
            <p:cNvGrpSpPr/>
            <p:nvPr/>
          </p:nvGrpSpPr>
          <p:grpSpPr>
            <a:xfrm>
              <a:off x="642910" y="214290"/>
              <a:ext cx="1214446" cy="1214446"/>
              <a:chOff x="1071538" y="214290"/>
              <a:chExt cx="1214446" cy="1214446"/>
            </a:xfrm>
          </p:grpSpPr>
          <p:sp>
            <p:nvSpPr>
              <p:cNvPr id="40" name="橢圓 39"/>
              <p:cNvSpPr/>
              <p:nvPr/>
            </p:nvSpPr>
            <p:spPr>
              <a:xfrm>
                <a:off x="1071538" y="214290"/>
                <a:ext cx="1214446" cy="121444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" name="五角星形 40"/>
              <p:cNvSpPr/>
              <p:nvPr/>
            </p:nvSpPr>
            <p:spPr>
              <a:xfrm rot="20583996">
                <a:off x="1344285" y="344161"/>
                <a:ext cx="471414" cy="471414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五角星形 41"/>
              <p:cNvSpPr/>
              <p:nvPr/>
            </p:nvSpPr>
            <p:spPr>
              <a:xfrm rot="1239366">
                <a:off x="1830546" y="732200"/>
                <a:ext cx="210729" cy="210729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" name="五角星形 42"/>
              <p:cNvSpPr/>
              <p:nvPr/>
            </p:nvSpPr>
            <p:spPr>
              <a:xfrm rot="19665909">
                <a:off x="1448405" y="908937"/>
                <a:ext cx="316840" cy="316840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橢圓 43"/>
              <p:cNvSpPr/>
              <p:nvPr/>
            </p:nvSpPr>
            <p:spPr>
              <a:xfrm>
                <a:off x="1133452" y="276204"/>
                <a:ext cx="1081094" cy="1081094"/>
              </a:xfrm>
              <a:prstGeom prst="ellipse">
                <a:avLst/>
              </a:prstGeom>
              <a:noFill/>
              <a:ln>
                <a:solidFill>
                  <a:srgbClr val="FFFF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47" name="標題 1"/>
          <p:cNvSpPr txBox="1">
            <a:spLocks/>
          </p:cNvSpPr>
          <p:nvPr/>
        </p:nvSpPr>
        <p:spPr>
          <a:xfrm>
            <a:off x="2071670" y="428604"/>
            <a:ext cx="5286412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5000" b="1" noProof="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考試高手複習策略</a:t>
            </a:r>
            <a:endParaRPr kumimoji="0" lang="zh-TW" altLang="en-US" sz="5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grpSp>
        <p:nvGrpSpPr>
          <p:cNvPr id="39" name="群組 60"/>
          <p:cNvGrpSpPr/>
          <p:nvPr/>
        </p:nvGrpSpPr>
        <p:grpSpPr>
          <a:xfrm>
            <a:off x="1071538" y="3214685"/>
            <a:ext cx="526553" cy="500067"/>
            <a:chOff x="991211" y="1656247"/>
            <a:chExt cx="526553" cy="500067"/>
          </a:xfrm>
        </p:grpSpPr>
        <p:sp>
          <p:nvSpPr>
            <p:cNvPr id="49" name="矩形 48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0" name="等腰三角形 49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57" name="圖片 56" descr="dro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500174"/>
            <a:ext cx="4500594" cy="1285309"/>
          </a:xfrm>
          <a:prstGeom prst="rect">
            <a:avLst/>
          </a:prstGeom>
        </p:spPr>
      </p:pic>
      <p:pic>
        <p:nvPicPr>
          <p:cNvPr id="58" name="圖片 57" descr="寶藏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785926"/>
            <a:ext cx="1500166" cy="864396"/>
          </a:xfrm>
          <a:prstGeom prst="rect">
            <a:avLst/>
          </a:prstGeom>
        </p:spPr>
      </p:pic>
      <p:sp>
        <p:nvSpPr>
          <p:cNvPr id="60" name="標題 1"/>
          <p:cNvSpPr txBox="1">
            <a:spLocks/>
          </p:cNvSpPr>
          <p:nvPr/>
        </p:nvSpPr>
        <p:spPr>
          <a:xfrm>
            <a:off x="2000232" y="1857364"/>
            <a:ext cx="2714644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6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讀書三部曲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59" name="標題 1"/>
          <p:cNvSpPr txBox="1">
            <a:spLocks/>
          </p:cNvSpPr>
          <p:nvPr/>
        </p:nvSpPr>
        <p:spPr>
          <a:xfrm>
            <a:off x="1071538" y="3143256"/>
            <a:ext cx="500066" cy="714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  <a:cs typeface="+mj-cs"/>
              </a:rPr>
              <a:t>1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  <a:cs typeface="+mj-cs"/>
              </a:rPr>
              <a:t> 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2" name="群組 60"/>
          <p:cNvGrpSpPr/>
          <p:nvPr/>
        </p:nvGrpSpPr>
        <p:grpSpPr>
          <a:xfrm>
            <a:off x="1071538" y="3929066"/>
            <a:ext cx="526553" cy="500067"/>
            <a:chOff x="991211" y="1656247"/>
            <a:chExt cx="526553" cy="500067"/>
          </a:xfrm>
        </p:grpSpPr>
        <p:sp>
          <p:nvSpPr>
            <p:cNvPr id="63" name="矩形 62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4" name="等腰三角形 63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5" name="群組 60"/>
          <p:cNvGrpSpPr/>
          <p:nvPr/>
        </p:nvGrpSpPr>
        <p:grpSpPr>
          <a:xfrm>
            <a:off x="1071538" y="4643445"/>
            <a:ext cx="526553" cy="500067"/>
            <a:chOff x="991211" y="1656247"/>
            <a:chExt cx="526553" cy="500067"/>
          </a:xfrm>
        </p:grpSpPr>
        <p:sp>
          <p:nvSpPr>
            <p:cNvPr id="66" name="矩形 65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7" name="等腰三角形 66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1" name="標題 1"/>
          <p:cNvSpPr txBox="1">
            <a:spLocks/>
          </p:cNvSpPr>
          <p:nvPr/>
        </p:nvSpPr>
        <p:spPr>
          <a:xfrm>
            <a:off x="1071538" y="3857628"/>
            <a:ext cx="500066" cy="714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  <a:cs typeface="+mj-cs"/>
              </a:rPr>
              <a:t>2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  <a:cs typeface="+mj-cs"/>
              </a:rPr>
              <a:t> 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1" name="標題 1"/>
          <p:cNvSpPr txBox="1">
            <a:spLocks/>
          </p:cNvSpPr>
          <p:nvPr/>
        </p:nvSpPr>
        <p:spPr>
          <a:xfrm>
            <a:off x="1071538" y="4572016"/>
            <a:ext cx="500066" cy="714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  <a:cs typeface="+mj-cs"/>
              </a:rPr>
              <a:t>3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  <a:cs typeface="+mj-cs"/>
              </a:rPr>
              <a:t> 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3" name="直線單箭頭接點 72"/>
          <p:cNvCxnSpPr/>
          <p:nvPr/>
        </p:nvCxnSpPr>
        <p:spPr>
          <a:xfrm rot="5400000">
            <a:off x="4750595" y="4107661"/>
            <a:ext cx="2071702" cy="1588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文字方塊 73"/>
          <p:cNvSpPr txBox="1"/>
          <p:nvPr/>
        </p:nvSpPr>
        <p:spPr>
          <a:xfrm>
            <a:off x="5857884" y="3357562"/>
            <a:ext cx="615553" cy="17859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加快腳步</a:t>
            </a:r>
            <a:endParaRPr lang="zh-TW" altLang="en-US" sz="28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5" name="內容版面配置區 3" descr="榜首贏家LOGO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5600" y="5707063"/>
            <a:ext cx="10969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23"/>
          <p:cNvGrpSpPr/>
          <p:nvPr/>
        </p:nvGrpSpPr>
        <p:grpSpPr>
          <a:xfrm flipH="1">
            <a:off x="8005553" y="-24"/>
            <a:ext cx="1138479" cy="7072362"/>
            <a:chOff x="-4561" y="-24"/>
            <a:chExt cx="1275241" cy="7072362"/>
          </a:xfrm>
        </p:grpSpPr>
        <p:sp>
          <p:nvSpPr>
            <p:cNvPr id="5" name="矩形 4"/>
            <p:cNvSpPr/>
            <p:nvPr/>
          </p:nvSpPr>
          <p:spPr>
            <a:xfrm flipH="1">
              <a:off x="214282" y="0"/>
              <a:ext cx="71438" cy="70723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438120" y="-24"/>
              <a:ext cx="276228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7" name="群組 16"/>
            <p:cNvGrpSpPr/>
            <p:nvPr/>
          </p:nvGrpSpPr>
          <p:grpSpPr>
            <a:xfrm>
              <a:off x="-4561" y="142852"/>
              <a:ext cx="1270680" cy="782865"/>
              <a:chOff x="-4561" y="142852"/>
              <a:chExt cx="1270680" cy="782865"/>
            </a:xfrm>
          </p:grpSpPr>
          <p:sp>
            <p:nvSpPr>
              <p:cNvPr id="35" name="弧形 15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6" name="橢圓 3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8" name="群組 17"/>
            <p:cNvGrpSpPr/>
            <p:nvPr/>
          </p:nvGrpSpPr>
          <p:grpSpPr>
            <a:xfrm>
              <a:off x="0" y="817872"/>
              <a:ext cx="1270680" cy="782865"/>
              <a:chOff x="-4561" y="142852"/>
              <a:chExt cx="1270680" cy="782865"/>
            </a:xfrm>
          </p:grpSpPr>
          <p:sp>
            <p:nvSpPr>
              <p:cNvPr id="33" name="弧形 3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" name="橢圓 3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9" name="群組 21"/>
            <p:cNvGrpSpPr/>
            <p:nvPr/>
          </p:nvGrpSpPr>
          <p:grpSpPr>
            <a:xfrm>
              <a:off x="0" y="1492892"/>
              <a:ext cx="1270680" cy="782865"/>
              <a:chOff x="-4561" y="142852"/>
              <a:chExt cx="1270680" cy="782865"/>
            </a:xfrm>
          </p:grpSpPr>
          <p:sp>
            <p:nvSpPr>
              <p:cNvPr id="31" name="弧形 3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2" name="橢圓 3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0" name="群組 24"/>
            <p:cNvGrpSpPr/>
            <p:nvPr/>
          </p:nvGrpSpPr>
          <p:grpSpPr>
            <a:xfrm>
              <a:off x="0" y="2167912"/>
              <a:ext cx="1270680" cy="782865"/>
              <a:chOff x="-4561" y="142852"/>
              <a:chExt cx="1270680" cy="782865"/>
            </a:xfrm>
          </p:grpSpPr>
          <p:sp>
            <p:nvSpPr>
              <p:cNvPr id="29" name="弧形 2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0" name="橢圓 2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1" name="群組 27"/>
            <p:cNvGrpSpPr/>
            <p:nvPr/>
          </p:nvGrpSpPr>
          <p:grpSpPr>
            <a:xfrm>
              <a:off x="0" y="2842932"/>
              <a:ext cx="1270680" cy="782865"/>
              <a:chOff x="-4561" y="142852"/>
              <a:chExt cx="1270680" cy="782865"/>
            </a:xfrm>
          </p:grpSpPr>
          <p:sp>
            <p:nvSpPr>
              <p:cNvPr id="27" name="弧形 26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8" name="橢圓 2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2" name="群組 30"/>
            <p:cNvGrpSpPr/>
            <p:nvPr/>
          </p:nvGrpSpPr>
          <p:grpSpPr>
            <a:xfrm>
              <a:off x="0" y="3517952"/>
              <a:ext cx="1270680" cy="782865"/>
              <a:chOff x="-4561" y="142852"/>
              <a:chExt cx="1270680" cy="782865"/>
            </a:xfrm>
          </p:grpSpPr>
          <p:sp>
            <p:nvSpPr>
              <p:cNvPr id="25" name="弧形 24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6" name="橢圓 2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3" name="群組 33"/>
            <p:cNvGrpSpPr/>
            <p:nvPr/>
          </p:nvGrpSpPr>
          <p:grpSpPr>
            <a:xfrm>
              <a:off x="0" y="4192972"/>
              <a:ext cx="1270680" cy="782865"/>
              <a:chOff x="-4561" y="142852"/>
              <a:chExt cx="1270680" cy="782865"/>
            </a:xfrm>
          </p:grpSpPr>
          <p:sp>
            <p:nvSpPr>
              <p:cNvPr id="23" name="弧形 2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4" name="橢圓 2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4" name="群組 36"/>
            <p:cNvGrpSpPr/>
            <p:nvPr/>
          </p:nvGrpSpPr>
          <p:grpSpPr>
            <a:xfrm>
              <a:off x="0" y="4867992"/>
              <a:ext cx="1270680" cy="782865"/>
              <a:chOff x="-4561" y="142852"/>
              <a:chExt cx="1270680" cy="782865"/>
            </a:xfrm>
          </p:grpSpPr>
          <p:sp>
            <p:nvSpPr>
              <p:cNvPr id="21" name="弧形 2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2" name="橢圓 2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5" name="群組 39"/>
            <p:cNvGrpSpPr/>
            <p:nvPr/>
          </p:nvGrpSpPr>
          <p:grpSpPr>
            <a:xfrm>
              <a:off x="0" y="5543012"/>
              <a:ext cx="1270680" cy="782865"/>
              <a:chOff x="-4561" y="142852"/>
              <a:chExt cx="1270680" cy="782865"/>
            </a:xfrm>
          </p:grpSpPr>
          <p:sp>
            <p:nvSpPr>
              <p:cNvPr id="19" name="弧形 1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" name="橢圓 1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6" name="群組 42"/>
            <p:cNvGrpSpPr/>
            <p:nvPr/>
          </p:nvGrpSpPr>
          <p:grpSpPr>
            <a:xfrm>
              <a:off x="0" y="6218035"/>
              <a:ext cx="1270680" cy="782865"/>
              <a:chOff x="-4561" y="142852"/>
              <a:chExt cx="1270680" cy="782865"/>
            </a:xfrm>
          </p:grpSpPr>
          <p:sp>
            <p:nvSpPr>
              <p:cNvPr id="17" name="弧形 16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橢圓 1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37" name="群組 58"/>
          <p:cNvGrpSpPr/>
          <p:nvPr/>
        </p:nvGrpSpPr>
        <p:grpSpPr>
          <a:xfrm>
            <a:off x="642910" y="214290"/>
            <a:ext cx="7215238" cy="1214446"/>
            <a:chOff x="642910" y="214290"/>
            <a:chExt cx="7215238" cy="1214446"/>
          </a:xfrm>
        </p:grpSpPr>
        <p:grpSp>
          <p:nvGrpSpPr>
            <p:cNvPr id="38" name="群組 56"/>
            <p:cNvGrpSpPr/>
            <p:nvPr/>
          </p:nvGrpSpPr>
          <p:grpSpPr>
            <a:xfrm>
              <a:off x="1357290" y="357166"/>
              <a:ext cx="6500858" cy="1000132"/>
              <a:chOff x="1785918" y="357166"/>
              <a:chExt cx="4846794" cy="1000132"/>
            </a:xfrm>
          </p:grpSpPr>
          <p:sp>
            <p:nvSpPr>
              <p:cNvPr id="45" name="圓角矩形 44"/>
              <p:cNvSpPr/>
              <p:nvPr/>
            </p:nvSpPr>
            <p:spPr>
              <a:xfrm>
                <a:off x="1785918" y="357166"/>
                <a:ext cx="4846794" cy="1000132"/>
              </a:xfrm>
              <a:prstGeom prst="roundRect">
                <a:avLst/>
              </a:prstGeom>
              <a:solidFill>
                <a:schemeClr val="tx1"/>
              </a:solidFill>
              <a:ln w="88900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圓角矩形 45"/>
              <p:cNvSpPr/>
              <p:nvPr/>
            </p:nvSpPr>
            <p:spPr>
              <a:xfrm>
                <a:off x="2009756" y="428604"/>
                <a:ext cx="4562508" cy="834542"/>
              </a:xfrm>
              <a:prstGeom prst="roundRect">
                <a:avLst/>
              </a:prstGeom>
              <a:noFill/>
              <a:ln w="38100" cmpd="sng">
                <a:solidFill>
                  <a:schemeClr val="accent6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9" name="群組 54"/>
            <p:cNvGrpSpPr/>
            <p:nvPr/>
          </p:nvGrpSpPr>
          <p:grpSpPr>
            <a:xfrm>
              <a:off x="642910" y="214290"/>
              <a:ext cx="1214446" cy="1214446"/>
              <a:chOff x="1071538" y="214290"/>
              <a:chExt cx="1214446" cy="1214446"/>
            </a:xfrm>
          </p:grpSpPr>
          <p:sp>
            <p:nvSpPr>
              <p:cNvPr id="40" name="橢圓 39"/>
              <p:cNvSpPr/>
              <p:nvPr/>
            </p:nvSpPr>
            <p:spPr>
              <a:xfrm>
                <a:off x="1071538" y="214290"/>
                <a:ext cx="1214446" cy="121444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" name="五角星形 40"/>
              <p:cNvSpPr/>
              <p:nvPr/>
            </p:nvSpPr>
            <p:spPr>
              <a:xfrm rot="20583996">
                <a:off x="1344285" y="344161"/>
                <a:ext cx="471414" cy="471414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五角星形 41"/>
              <p:cNvSpPr/>
              <p:nvPr/>
            </p:nvSpPr>
            <p:spPr>
              <a:xfrm rot="1239366">
                <a:off x="1830546" y="732200"/>
                <a:ext cx="210729" cy="210729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" name="五角星形 42"/>
              <p:cNvSpPr/>
              <p:nvPr/>
            </p:nvSpPr>
            <p:spPr>
              <a:xfrm rot="19665909">
                <a:off x="1448405" y="908937"/>
                <a:ext cx="316840" cy="316840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橢圓 43"/>
              <p:cNvSpPr/>
              <p:nvPr/>
            </p:nvSpPr>
            <p:spPr>
              <a:xfrm>
                <a:off x="1133452" y="276204"/>
                <a:ext cx="1081094" cy="1081094"/>
              </a:xfrm>
              <a:prstGeom prst="ellipse">
                <a:avLst/>
              </a:prstGeom>
              <a:noFill/>
              <a:ln>
                <a:solidFill>
                  <a:srgbClr val="FFFF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51" name="群組 50"/>
          <p:cNvGrpSpPr/>
          <p:nvPr/>
        </p:nvGrpSpPr>
        <p:grpSpPr>
          <a:xfrm>
            <a:off x="1500166" y="3429000"/>
            <a:ext cx="2214578" cy="2000264"/>
            <a:chOff x="1214414" y="3357562"/>
            <a:chExt cx="2214578" cy="2000264"/>
          </a:xfrm>
        </p:grpSpPr>
        <p:sp>
          <p:nvSpPr>
            <p:cNvPr id="48" name="橢圓 47"/>
            <p:cNvSpPr/>
            <p:nvPr/>
          </p:nvSpPr>
          <p:spPr>
            <a:xfrm>
              <a:off x="1214414" y="3357562"/>
              <a:ext cx="2000264" cy="2000264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內容版面配置區 2"/>
            <p:cNvSpPr txBox="1">
              <a:spLocks/>
            </p:cNvSpPr>
            <p:nvPr/>
          </p:nvSpPr>
          <p:spPr>
            <a:xfrm>
              <a:off x="1428728" y="3429000"/>
              <a:ext cx="2000264" cy="150019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TW" altLang="en-US" sz="36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  完整</a:t>
              </a:r>
              <a:endPara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TW" altLang="en-US" sz="36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大時間</a:t>
              </a:r>
              <a:endParaRPr kumimoji="0" lang="zh-TW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</p:grpSp>
      <p:sp>
        <p:nvSpPr>
          <p:cNvPr id="50" name="直線圖說文字 1 49"/>
          <p:cNvSpPr/>
          <p:nvPr/>
        </p:nvSpPr>
        <p:spPr>
          <a:xfrm>
            <a:off x="500034" y="2928934"/>
            <a:ext cx="857256" cy="642942"/>
          </a:xfrm>
          <a:prstGeom prst="borderCallout1">
            <a:avLst>
              <a:gd name="adj1" fmla="val 121588"/>
              <a:gd name="adj2" fmla="val 108179"/>
              <a:gd name="adj3" fmla="val 175952"/>
              <a:gd name="adj4" fmla="val 152025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大</a:t>
            </a:r>
            <a:endParaRPr lang="zh-TW" altLang="en-US" sz="28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2" name="內容版面配置區 2"/>
          <p:cNvSpPr txBox="1">
            <a:spLocks/>
          </p:cNvSpPr>
          <p:nvPr/>
        </p:nvSpPr>
        <p:spPr>
          <a:xfrm>
            <a:off x="4071934" y="3071810"/>
            <a:ext cx="2000264" cy="7858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53" name="直線圖說文字 1 52"/>
          <p:cNvSpPr/>
          <p:nvPr/>
        </p:nvSpPr>
        <p:spPr>
          <a:xfrm>
            <a:off x="1357290" y="2143116"/>
            <a:ext cx="857256" cy="642942"/>
          </a:xfrm>
          <a:prstGeom prst="borderCallout1">
            <a:avLst>
              <a:gd name="adj1" fmla="val 119400"/>
              <a:gd name="adj2" fmla="val 62231"/>
              <a:gd name="adj3" fmla="val 254721"/>
              <a:gd name="adj4" fmla="val 109359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重</a:t>
            </a:r>
            <a:endParaRPr lang="zh-TW" altLang="en-US" sz="28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4" name="直線圖說文字 1 53"/>
          <p:cNvSpPr/>
          <p:nvPr/>
        </p:nvSpPr>
        <p:spPr>
          <a:xfrm>
            <a:off x="2357422" y="2143116"/>
            <a:ext cx="857256" cy="642942"/>
          </a:xfrm>
          <a:prstGeom prst="borderCallout1">
            <a:avLst>
              <a:gd name="adj1" fmla="val 119400"/>
              <a:gd name="adj2" fmla="val 62231"/>
              <a:gd name="adj3" fmla="val 265661"/>
              <a:gd name="adj4" fmla="val 33872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急</a:t>
            </a:r>
            <a:endParaRPr lang="zh-TW" altLang="en-US" sz="28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5" name="直線圖說文字 1 54"/>
          <p:cNvSpPr/>
          <p:nvPr/>
        </p:nvSpPr>
        <p:spPr>
          <a:xfrm>
            <a:off x="3357554" y="2571744"/>
            <a:ext cx="857256" cy="642942"/>
          </a:xfrm>
          <a:prstGeom prst="borderCallout1">
            <a:avLst>
              <a:gd name="adj1" fmla="val 121588"/>
              <a:gd name="adj2" fmla="val 34334"/>
              <a:gd name="adj3" fmla="val 228465"/>
              <a:gd name="adj4" fmla="val -3176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難</a:t>
            </a:r>
            <a:endParaRPr lang="zh-TW" altLang="en-US" sz="28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62" name="群組 61"/>
          <p:cNvGrpSpPr/>
          <p:nvPr/>
        </p:nvGrpSpPr>
        <p:grpSpPr>
          <a:xfrm>
            <a:off x="5143504" y="2857496"/>
            <a:ext cx="2000264" cy="1570194"/>
            <a:chOff x="5143504" y="3500438"/>
            <a:chExt cx="2000264" cy="1570194"/>
          </a:xfrm>
        </p:grpSpPr>
        <p:pic>
          <p:nvPicPr>
            <p:cNvPr id="56" name="圖片 55" descr="flower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43504" y="3707438"/>
              <a:ext cx="1500198" cy="1363194"/>
            </a:xfrm>
            <a:prstGeom prst="rect">
              <a:avLst/>
            </a:prstGeom>
          </p:spPr>
        </p:pic>
        <p:sp>
          <p:nvSpPr>
            <p:cNvPr id="57" name="內容版面配置區 2"/>
            <p:cNvSpPr txBox="1">
              <a:spLocks/>
            </p:cNvSpPr>
            <p:nvPr/>
          </p:nvSpPr>
          <p:spPr>
            <a:xfrm>
              <a:off x="5143504" y="3500438"/>
              <a:ext cx="2000264" cy="150019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TW" altLang="en-US" sz="36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  零碎</a:t>
              </a:r>
              <a:endPara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TW" altLang="en-US" sz="36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小時間</a:t>
              </a:r>
              <a:endParaRPr kumimoji="0" lang="zh-TW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</p:grpSp>
      <p:sp>
        <p:nvSpPr>
          <p:cNvPr id="58" name="直線圖說文字 1 57"/>
          <p:cNvSpPr/>
          <p:nvPr/>
        </p:nvSpPr>
        <p:spPr>
          <a:xfrm>
            <a:off x="4214810" y="5000636"/>
            <a:ext cx="857256" cy="642942"/>
          </a:xfrm>
          <a:prstGeom prst="borderCallout1">
            <a:avLst>
              <a:gd name="adj1" fmla="val -18445"/>
              <a:gd name="adj2" fmla="val 57308"/>
              <a:gd name="adj3" fmla="val -84422"/>
              <a:gd name="adj4" fmla="val 86384"/>
            </a:avLst>
          </a:prstGeom>
          <a:solidFill>
            <a:srgbClr val="FFFF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小</a:t>
            </a:r>
            <a:endParaRPr lang="zh-TW" altLang="en-US" sz="28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9" name="直線圖說文字 1 58"/>
          <p:cNvSpPr/>
          <p:nvPr/>
        </p:nvSpPr>
        <p:spPr>
          <a:xfrm>
            <a:off x="5429256" y="5000636"/>
            <a:ext cx="857256" cy="642942"/>
          </a:xfrm>
          <a:prstGeom prst="borderCallout1">
            <a:avLst>
              <a:gd name="adj1" fmla="val -16257"/>
              <a:gd name="adj2" fmla="val 68795"/>
              <a:gd name="adj3" fmla="val -82234"/>
              <a:gd name="adj4" fmla="val 58488"/>
            </a:avLst>
          </a:prstGeom>
          <a:solidFill>
            <a:srgbClr val="FFFF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輕</a:t>
            </a:r>
            <a:endParaRPr lang="zh-TW" altLang="en-US" sz="28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0" name="直線圖說文字 1 59"/>
          <p:cNvSpPr/>
          <p:nvPr/>
        </p:nvSpPr>
        <p:spPr>
          <a:xfrm>
            <a:off x="6715140" y="4643446"/>
            <a:ext cx="857256" cy="642942"/>
          </a:xfrm>
          <a:prstGeom prst="borderCallout1">
            <a:avLst>
              <a:gd name="adj1" fmla="val -27197"/>
              <a:gd name="adj2" fmla="val 70436"/>
              <a:gd name="adj3" fmla="val -60354"/>
              <a:gd name="adj4" fmla="val 28949"/>
            </a:avLst>
          </a:prstGeom>
          <a:solidFill>
            <a:srgbClr val="FFFF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緩</a:t>
            </a:r>
            <a:endParaRPr lang="zh-TW" altLang="en-US" sz="28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1" name="直線圖說文字 1 60"/>
          <p:cNvSpPr/>
          <p:nvPr/>
        </p:nvSpPr>
        <p:spPr>
          <a:xfrm>
            <a:off x="6929454" y="2714620"/>
            <a:ext cx="857256" cy="642942"/>
          </a:xfrm>
          <a:prstGeom prst="borderCallout1">
            <a:avLst>
              <a:gd name="adj1" fmla="val 121588"/>
              <a:gd name="adj2" fmla="val 34334"/>
              <a:gd name="adj3" fmla="val 178141"/>
              <a:gd name="adj4" fmla="val -3871"/>
            </a:avLst>
          </a:prstGeom>
          <a:solidFill>
            <a:srgbClr val="FFFF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易</a:t>
            </a:r>
            <a:endParaRPr lang="zh-TW" altLang="en-US" sz="28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" name="標題 1"/>
          <p:cNvSpPr txBox="1">
            <a:spLocks/>
          </p:cNvSpPr>
          <p:nvPr/>
        </p:nvSpPr>
        <p:spPr>
          <a:xfrm>
            <a:off x="2071670" y="428604"/>
            <a:ext cx="5286412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5000" b="1" noProof="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考前讀書時間</a:t>
            </a:r>
            <a:r>
              <a:rPr lang="zh-TW" altLang="en-US" sz="5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分配</a:t>
            </a:r>
            <a:endParaRPr kumimoji="0" lang="zh-TW" altLang="en-US" sz="5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pic>
        <p:nvPicPr>
          <p:cNvPr id="64" name="內容版面配置區 3" descr="榜首贏家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5600" y="5707063"/>
            <a:ext cx="10969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23"/>
          <p:cNvGrpSpPr/>
          <p:nvPr/>
        </p:nvGrpSpPr>
        <p:grpSpPr>
          <a:xfrm flipH="1">
            <a:off x="8005553" y="-24"/>
            <a:ext cx="1138479" cy="7072362"/>
            <a:chOff x="-4561" y="-24"/>
            <a:chExt cx="1275241" cy="7072362"/>
          </a:xfrm>
        </p:grpSpPr>
        <p:sp>
          <p:nvSpPr>
            <p:cNvPr id="5" name="矩形 4"/>
            <p:cNvSpPr/>
            <p:nvPr/>
          </p:nvSpPr>
          <p:spPr>
            <a:xfrm flipH="1">
              <a:off x="214282" y="0"/>
              <a:ext cx="71438" cy="70723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438120" y="-24"/>
              <a:ext cx="276228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7" name="群組 16"/>
            <p:cNvGrpSpPr/>
            <p:nvPr/>
          </p:nvGrpSpPr>
          <p:grpSpPr>
            <a:xfrm>
              <a:off x="-4561" y="142852"/>
              <a:ext cx="1270680" cy="782865"/>
              <a:chOff x="-4561" y="142852"/>
              <a:chExt cx="1270680" cy="782865"/>
            </a:xfrm>
          </p:grpSpPr>
          <p:sp>
            <p:nvSpPr>
              <p:cNvPr id="35" name="弧形 15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6" name="橢圓 3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8" name="群組 17"/>
            <p:cNvGrpSpPr/>
            <p:nvPr/>
          </p:nvGrpSpPr>
          <p:grpSpPr>
            <a:xfrm>
              <a:off x="0" y="817872"/>
              <a:ext cx="1270680" cy="782865"/>
              <a:chOff x="-4561" y="142852"/>
              <a:chExt cx="1270680" cy="782865"/>
            </a:xfrm>
          </p:grpSpPr>
          <p:sp>
            <p:nvSpPr>
              <p:cNvPr id="33" name="弧形 3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" name="橢圓 3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9" name="群組 21"/>
            <p:cNvGrpSpPr/>
            <p:nvPr/>
          </p:nvGrpSpPr>
          <p:grpSpPr>
            <a:xfrm>
              <a:off x="0" y="1492892"/>
              <a:ext cx="1270680" cy="782865"/>
              <a:chOff x="-4561" y="142852"/>
              <a:chExt cx="1270680" cy="782865"/>
            </a:xfrm>
          </p:grpSpPr>
          <p:sp>
            <p:nvSpPr>
              <p:cNvPr id="31" name="弧形 3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2" name="橢圓 3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0" name="群組 24"/>
            <p:cNvGrpSpPr/>
            <p:nvPr/>
          </p:nvGrpSpPr>
          <p:grpSpPr>
            <a:xfrm>
              <a:off x="0" y="2167912"/>
              <a:ext cx="1270680" cy="782865"/>
              <a:chOff x="-4561" y="142852"/>
              <a:chExt cx="1270680" cy="782865"/>
            </a:xfrm>
          </p:grpSpPr>
          <p:sp>
            <p:nvSpPr>
              <p:cNvPr id="29" name="弧形 2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0" name="橢圓 2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1" name="群組 27"/>
            <p:cNvGrpSpPr/>
            <p:nvPr/>
          </p:nvGrpSpPr>
          <p:grpSpPr>
            <a:xfrm>
              <a:off x="0" y="2842932"/>
              <a:ext cx="1270680" cy="782865"/>
              <a:chOff x="-4561" y="142852"/>
              <a:chExt cx="1270680" cy="782865"/>
            </a:xfrm>
          </p:grpSpPr>
          <p:sp>
            <p:nvSpPr>
              <p:cNvPr id="27" name="弧形 26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8" name="橢圓 2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2" name="群組 30"/>
            <p:cNvGrpSpPr/>
            <p:nvPr/>
          </p:nvGrpSpPr>
          <p:grpSpPr>
            <a:xfrm>
              <a:off x="0" y="3517952"/>
              <a:ext cx="1270680" cy="782865"/>
              <a:chOff x="-4561" y="142852"/>
              <a:chExt cx="1270680" cy="782865"/>
            </a:xfrm>
          </p:grpSpPr>
          <p:sp>
            <p:nvSpPr>
              <p:cNvPr id="25" name="弧形 24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6" name="橢圓 2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3" name="群組 33"/>
            <p:cNvGrpSpPr/>
            <p:nvPr/>
          </p:nvGrpSpPr>
          <p:grpSpPr>
            <a:xfrm>
              <a:off x="0" y="4192972"/>
              <a:ext cx="1270680" cy="782865"/>
              <a:chOff x="-4561" y="142852"/>
              <a:chExt cx="1270680" cy="782865"/>
            </a:xfrm>
          </p:grpSpPr>
          <p:sp>
            <p:nvSpPr>
              <p:cNvPr id="23" name="弧形 2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4" name="橢圓 2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4" name="群組 36"/>
            <p:cNvGrpSpPr/>
            <p:nvPr/>
          </p:nvGrpSpPr>
          <p:grpSpPr>
            <a:xfrm>
              <a:off x="0" y="4867992"/>
              <a:ext cx="1270680" cy="782865"/>
              <a:chOff x="-4561" y="142852"/>
              <a:chExt cx="1270680" cy="782865"/>
            </a:xfrm>
          </p:grpSpPr>
          <p:sp>
            <p:nvSpPr>
              <p:cNvPr id="21" name="弧形 2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2" name="橢圓 2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5" name="群組 39"/>
            <p:cNvGrpSpPr/>
            <p:nvPr/>
          </p:nvGrpSpPr>
          <p:grpSpPr>
            <a:xfrm>
              <a:off x="0" y="5543012"/>
              <a:ext cx="1270680" cy="782865"/>
              <a:chOff x="-4561" y="142852"/>
              <a:chExt cx="1270680" cy="782865"/>
            </a:xfrm>
          </p:grpSpPr>
          <p:sp>
            <p:nvSpPr>
              <p:cNvPr id="19" name="弧形 1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" name="橢圓 1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6" name="群組 42"/>
            <p:cNvGrpSpPr/>
            <p:nvPr/>
          </p:nvGrpSpPr>
          <p:grpSpPr>
            <a:xfrm>
              <a:off x="0" y="6218035"/>
              <a:ext cx="1270680" cy="782865"/>
              <a:chOff x="-4561" y="142852"/>
              <a:chExt cx="1270680" cy="782865"/>
            </a:xfrm>
          </p:grpSpPr>
          <p:sp>
            <p:nvSpPr>
              <p:cNvPr id="17" name="弧形 16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橢圓 1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37" name="群組 58"/>
          <p:cNvGrpSpPr/>
          <p:nvPr/>
        </p:nvGrpSpPr>
        <p:grpSpPr>
          <a:xfrm>
            <a:off x="642910" y="214290"/>
            <a:ext cx="7215238" cy="1214446"/>
            <a:chOff x="642910" y="214290"/>
            <a:chExt cx="7215238" cy="1214446"/>
          </a:xfrm>
        </p:grpSpPr>
        <p:grpSp>
          <p:nvGrpSpPr>
            <p:cNvPr id="38" name="群組 56"/>
            <p:cNvGrpSpPr/>
            <p:nvPr/>
          </p:nvGrpSpPr>
          <p:grpSpPr>
            <a:xfrm>
              <a:off x="1357290" y="357166"/>
              <a:ext cx="6500858" cy="1000132"/>
              <a:chOff x="1785918" y="357166"/>
              <a:chExt cx="4846794" cy="1000132"/>
            </a:xfrm>
          </p:grpSpPr>
          <p:sp>
            <p:nvSpPr>
              <p:cNvPr id="45" name="圓角矩形 44"/>
              <p:cNvSpPr/>
              <p:nvPr/>
            </p:nvSpPr>
            <p:spPr>
              <a:xfrm>
                <a:off x="1785918" y="357166"/>
                <a:ext cx="4846794" cy="1000132"/>
              </a:xfrm>
              <a:prstGeom prst="roundRect">
                <a:avLst/>
              </a:prstGeom>
              <a:solidFill>
                <a:schemeClr val="tx1"/>
              </a:solidFill>
              <a:ln w="88900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圓角矩形 45"/>
              <p:cNvSpPr/>
              <p:nvPr/>
            </p:nvSpPr>
            <p:spPr>
              <a:xfrm>
                <a:off x="2009756" y="428604"/>
                <a:ext cx="4562508" cy="834542"/>
              </a:xfrm>
              <a:prstGeom prst="roundRect">
                <a:avLst/>
              </a:prstGeom>
              <a:noFill/>
              <a:ln w="38100" cmpd="sng">
                <a:solidFill>
                  <a:schemeClr val="accent6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9" name="群組 54"/>
            <p:cNvGrpSpPr/>
            <p:nvPr/>
          </p:nvGrpSpPr>
          <p:grpSpPr>
            <a:xfrm>
              <a:off x="642910" y="214290"/>
              <a:ext cx="1214446" cy="1214446"/>
              <a:chOff x="1071538" y="214290"/>
              <a:chExt cx="1214446" cy="1214446"/>
            </a:xfrm>
          </p:grpSpPr>
          <p:sp>
            <p:nvSpPr>
              <p:cNvPr id="40" name="橢圓 39"/>
              <p:cNvSpPr/>
              <p:nvPr/>
            </p:nvSpPr>
            <p:spPr>
              <a:xfrm>
                <a:off x="1071538" y="214290"/>
                <a:ext cx="1214446" cy="121444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" name="五角星形 40"/>
              <p:cNvSpPr/>
              <p:nvPr/>
            </p:nvSpPr>
            <p:spPr>
              <a:xfrm rot="20583996">
                <a:off x="1344285" y="344161"/>
                <a:ext cx="471414" cy="471414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五角星形 41"/>
              <p:cNvSpPr/>
              <p:nvPr/>
            </p:nvSpPr>
            <p:spPr>
              <a:xfrm rot="1239366">
                <a:off x="1830546" y="732200"/>
                <a:ext cx="210729" cy="210729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" name="五角星形 42"/>
              <p:cNvSpPr/>
              <p:nvPr/>
            </p:nvSpPr>
            <p:spPr>
              <a:xfrm rot="19665909">
                <a:off x="1448405" y="908937"/>
                <a:ext cx="316840" cy="316840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橢圓 43"/>
              <p:cNvSpPr/>
              <p:nvPr/>
            </p:nvSpPr>
            <p:spPr>
              <a:xfrm>
                <a:off x="1133452" y="276204"/>
                <a:ext cx="1081094" cy="1081094"/>
              </a:xfrm>
              <a:prstGeom prst="ellipse">
                <a:avLst/>
              </a:prstGeom>
              <a:noFill/>
              <a:ln>
                <a:solidFill>
                  <a:srgbClr val="FFFF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47" name="標題 1"/>
          <p:cNvSpPr txBox="1">
            <a:spLocks/>
          </p:cNvSpPr>
          <p:nvPr/>
        </p:nvSpPr>
        <p:spPr>
          <a:xfrm>
            <a:off x="2071670" y="428604"/>
            <a:ext cx="5286412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5000" b="1" noProof="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考前讀書時間</a:t>
            </a:r>
            <a:r>
              <a:rPr lang="zh-TW" altLang="en-US" sz="5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分配</a:t>
            </a:r>
            <a:endParaRPr kumimoji="0" lang="zh-TW" altLang="en-US" sz="5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graphicFrame>
        <p:nvGraphicFramePr>
          <p:cNvPr id="58" name="表格 57"/>
          <p:cNvGraphicFramePr>
            <a:graphicFrameLocks noGrp="1"/>
          </p:cNvGraphicFramePr>
          <p:nvPr/>
        </p:nvGraphicFramePr>
        <p:xfrm>
          <a:off x="1857356" y="2000240"/>
          <a:ext cx="5143536" cy="35366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71768"/>
                <a:gridCol w="2571768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較多時間</a:t>
                      </a:r>
                      <a:endParaRPr lang="zh-TW" altLang="en-US" sz="3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較少時間</a:t>
                      </a:r>
                      <a:endParaRPr lang="zh-TW" altLang="en-US" sz="3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  <a:tr h="282227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altLang="zh-TW" sz="28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zh-TW" altLang="en-US" sz="2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  中等科目</a:t>
                      </a:r>
                      <a:endParaRPr lang="en-US" altLang="zh-TW" sz="28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zh-TW" altLang="en-US" sz="2800" b="1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  </a:t>
                      </a:r>
                      <a:r>
                        <a:rPr lang="zh-TW" altLang="en-US" sz="2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弱勢科目</a:t>
                      </a:r>
                      <a:endParaRPr lang="en-US" altLang="zh-TW" sz="28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zh-TW" altLang="en-US" sz="2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  不熟悉科目</a:t>
                      </a:r>
                      <a:endParaRPr lang="en-US" altLang="zh-TW" sz="28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zh-TW" altLang="en-US" sz="2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  新教材</a:t>
                      </a:r>
                      <a:endParaRPr lang="en-US" altLang="zh-TW" sz="28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zh-TW" altLang="en-US" sz="2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zh-TW" altLang="en-US" sz="2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  強勢科目</a:t>
                      </a:r>
                      <a:endParaRPr lang="en-US" altLang="zh-TW" sz="28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zh-TW" altLang="en-US" sz="2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  熟悉科目</a:t>
                      </a:r>
                      <a:endParaRPr lang="en-US" altLang="zh-TW" sz="28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zh-TW" altLang="en-US" sz="2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  舊教材</a:t>
                      </a:r>
                      <a:endParaRPr lang="zh-TW" altLang="en-US" sz="2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9" name="內容版面配置區 3" descr="榜首贏家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5600" y="5707063"/>
            <a:ext cx="10969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23"/>
          <p:cNvGrpSpPr/>
          <p:nvPr/>
        </p:nvGrpSpPr>
        <p:grpSpPr>
          <a:xfrm flipH="1">
            <a:off x="8005553" y="-24"/>
            <a:ext cx="1138479" cy="7072362"/>
            <a:chOff x="-4561" y="-24"/>
            <a:chExt cx="1275241" cy="7072362"/>
          </a:xfrm>
        </p:grpSpPr>
        <p:sp>
          <p:nvSpPr>
            <p:cNvPr id="5" name="矩形 4"/>
            <p:cNvSpPr/>
            <p:nvPr/>
          </p:nvSpPr>
          <p:spPr>
            <a:xfrm flipH="1">
              <a:off x="214282" y="0"/>
              <a:ext cx="71438" cy="70723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438120" y="-24"/>
              <a:ext cx="276228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" name="群組 16"/>
            <p:cNvGrpSpPr/>
            <p:nvPr/>
          </p:nvGrpSpPr>
          <p:grpSpPr>
            <a:xfrm>
              <a:off x="-4561" y="142852"/>
              <a:ext cx="1270680" cy="782865"/>
              <a:chOff x="-4561" y="142852"/>
              <a:chExt cx="1270680" cy="782865"/>
            </a:xfrm>
          </p:grpSpPr>
          <p:sp>
            <p:nvSpPr>
              <p:cNvPr id="35" name="弧形 15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6" name="橢圓 3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4" name="群組 17"/>
            <p:cNvGrpSpPr/>
            <p:nvPr/>
          </p:nvGrpSpPr>
          <p:grpSpPr>
            <a:xfrm>
              <a:off x="0" y="817872"/>
              <a:ext cx="1270680" cy="782865"/>
              <a:chOff x="-4561" y="142852"/>
              <a:chExt cx="1270680" cy="782865"/>
            </a:xfrm>
          </p:grpSpPr>
          <p:sp>
            <p:nvSpPr>
              <p:cNvPr id="33" name="弧形 3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" name="橢圓 3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7" name="群組 21"/>
            <p:cNvGrpSpPr/>
            <p:nvPr/>
          </p:nvGrpSpPr>
          <p:grpSpPr>
            <a:xfrm>
              <a:off x="0" y="1492892"/>
              <a:ext cx="1270680" cy="782865"/>
              <a:chOff x="-4561" y="142852"/>
              <a:chExt cx="1270680" cy="782865"/>
            </a:xfrm>
          </p:grpSpPr>
          <p:sp>
            <p:nvSpPr>
              <p:cNvPr id="31" name="弧形 3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2" name="橢圓 3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8" name="群組 24"/>
            <p:cNvGrpSpPr/>
            <p:nvPr/>
          </p:nvGrpSpPr>
          <p:grpSpPr>
            <a:xfrm>
              <a:off x="0" y="2167912"/>
              <a:ext cx="1270680" cy="782865"/>
              <a:chOff x="-4561" y="142852"/>
              <a:chExt cx="1270680" cy="782865"/>
            </a:xfrm>
          </p:grpSpPr>
          <p:sp>
            <p:nvSpPr>
              <p:cNvPr id="29" name="弧形 2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0" name="橢圓 2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9" name="群組 27"/>
            <p:cNvGrpSpPr/>
            <p:nvPr/>
          </p:nvGrpSpPr>
          <p:grpSpPr>
            <a:xfrm>
              <a:off x="0" y="2842932"/>
              <a:ext cx="1270680" cy="782865"/>
              <a:chOff x="-4561" y="142852"/>
              <a:chExt cx="1270680" cy="782865"/>
            </a:xfrm>
          </p:grpSpPr>
          <p:sp>
            <p:nvSpPr>
              <p:cNvPr id="27" name="弧形 26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8" name="橢圓 2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0" name="群組 30"/>
            <p:cNvGrpSpPr/>
            <p:nvPr/>
          </p:nvGrpSpPr>
          <p:grpSpPr>
            <a:xfrm>
              <a:off x="0" y="3517952"/>
              <a:ext cx="1270680" cy="782865"/>
              <a:chOff x="-4561" y="142852"/>
              <a:chExt cx="1270680" cy="782865"/>
            </a:xfrm>
          </p:grpSpPr>
          <p:sp>
            <p:nvSpPr>
              <p:cNvPr id="25" name="弧形 24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6" name="橢圓 2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1" name="群組 33"/>
            <p:cNvGrpSpPr/>
            <p:nvPr/>
          </p:nvGrpSpPr>
          <p:grpSpPr>
            <a:xfrm>
              <a:off x="0" y="4192972"/>
              <a:ext cx="1270680" cy="782865"/>
              <a:chOff x="-4561" y="142852"/>
              <a:chExt cx="1270680" cy="782865"/>
            </a:xfrm>
          </p:grpSpPr>
          <p:sp>
            <p:nvSpPr>
              <p:cNvPr id="23" name="弧形 2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4" name="橢圓 2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2" name="群組 36"/>
            <p:cNvGrpSpPr/>
            <p:nvPr/>
          </p:nvGrpSpPr>
          <p:grpSpPr>
            <a:xfrm>
              <a:off x="0" y="4867992"/>
              <a:ext cx="1270680" cy="782865"/>
              <a:chOff x="-4561" y="142852"/>
              <a:chExt cx="1270680" cy="782865"/>
            </a:xfrm>
          </p:grpSpPr>
          <p:sp>
            <p:nvSpPr>
              <p:cNvPr id="21" name="弧形 2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2" name="橢圓 2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3" name="群組 39"/>
            <p:cNvGrpSpPr/>
            <p:nvPr/>
          </p:nvGrpSpPr>
          <p:grpSpPr>
            <a:xfrm>
              <a:off x="0" y="5543012"/>
              <a:ext cx="1270680" cy="782865"/>
              <a:chOff x="-4561" y="142852"/>
              <a:chExt cx="1270680" cy="782865"/>
            </a:xfrm>
          </p:grpSpPr>
          <p:sp>
            <p:nvSpPr>
              <p:cNvPr id="19" name="弧形 1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" name="橢圓 1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4" name="群組 42"/>
            <p:cNvGrpSpPr/>
            <p:nvPr/>
          </p:nvGrpSpPr>
          <p:grpSpPr>
            <a:xfrm>
              <a:off x="0" y="6218035"/>
              <a:ext cx="1270680" cy="782865"/>
              <a:chOff x="-4561" y="142852"/>
              <a:chExt cx="1270680" cy="782865"/>
            </a:xfrm>
          </p:grpSpPr>
          <p:sp>
            <p:nvSpPr>
              <p:cNvPr id="17" name="弧形 16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橢圓 1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15" name="群組 58"/>
          <p:cNvGrpSpPr/>
          <p:nvPr/>
        </p:nvGrpSpPr>
        <p:grpSpPr>
          <a:xfrm>
            <a:off x="642910" y="214290"/>
            <a:ext cx="7215238" cy="1214446"/>
            <a:chOff x="642910" y="214290"/>
            <a:chExt cx="7215238" cy="1214446"/>
          </a:xfrm>
        </p:grpSpPr>
        <p:grpSp>
          <p:nvGrpSpPr>
            <p:cNvPr id="16" name="群組 56"/>
            <p:cNvGrpSpPr/>
            <p:nvPr/>
          </p:nvGrpSpPr>
          <p:grpSpPr>
            <a:xfrm>
              <a:off x="1357290" y="357166"/>
              <a:ext cx="6500858" cy="1000132"/>
              <a:chOff x="1785918" y="357166"/>
              <a:chExt cx="4846794" cy="1000132"/>
            </a:xfrm>
          </p:grpSpPr>
          <p:sp>
            <p:nvSpPr>
              <p:cNvPr id="45" name="圓角矩形 44"/>
              <p:cNvSpPr/>
              <p:nvPr/>
            </p:nvSpPr>
            <p:spPr>
              <a:xfrm>
                <a:off x="1785918" y="357166"/>
                <a:ext cx="4846794" cy="1000132"/>
              </a:xfrm>
              <a:prstGeom prst="roundRect">
                <a:avLst/>
              </a:prstGeom>
              <a:solidFill>
                <a:schemeClr val="tx1"/>
              </a:solidFill>
              <a:ln w="88900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圓角矩形 45"/>
              <p:cNvSpPr/>
              <p:nvPr/>
            </p:nvSpPr>
            <p:spPr>
              <a:xfrm>
                <a:off x="2009756" y="428604"/>
                <a:ext cx="4562508" cy="834542"/>
              </a:xfrm>
              <a:prstGeom prst="roundRect">
                <a:avLst/>
              </a:prstGeom>
              <a:noFill/>
              <a:ln w="38100" cmpd="sng">
                <a:solidFill>
                  <a:schemeClr val="accent6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7" name="群組 54"/>
            <p:cNvGrpSpPr/>
            <p:nvPr/>
          </p:nvGrpSpPr>
          <p:grpSpPr>
            <a:xfrm>
              <a:off x="642910" y="214290"/>
              <a:ext cx="1214446" cy="1214446"/>
              <a:chOff x="1071538" y="214290"/>
              <a:chExt cx="1214446" cy="1214446"/>
            </a:xfrm>
          </p:grpSpPr>
          <p:sp>
            <p:nvSpPr>
              <p:cNvPr id="40" name="橢圓 39"/>
              <p:cNvSpPr/>
              <p:nvPr/>
            </p:nvSpPr>
            <p:spPr>
              <a:xfrm>
                <a:off x="1071538" y="214290"/>
                <a:ext cx="1214446" cy="121444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" name="五角星形 40"/>
              <p:cNvSpPr/>
              <p:nvPr/>
            </p:nvSpPr>
            <p:spPr>
              <a:xfrm rot="20583996">
                <a:off x="1344285" y="344161"/>
                <a:ext cx="471414" cy="471414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五角星形 41"/>
              <p:cNvSpPr/>
              <p:nvPr/>
            </p:nvSpPr>
            <p:spPr>
              <a:xfrm rot="1239366">
                <a:off x="1830546" y="732200"/>
                <a:ext cx="210729" cy="210729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" name="五角星形 42"/>
              <p:cNvSpPr/>
              <p:nvPr/>
            </p:nvSpPr>
            <p:spPr>
              <a:xfrm rot="19665909">
                <a:off x="1448405" y="908937"/>
                <a:ext cx="316840" cy="316840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橢圓 43"/>
              <p:cNvSpPr/>
              <p:nvPr/>
            </p:nvSpPr>
            <p:spPr>
              <a:xfrm>
                <a:off x="1133452" y="276204"/>
                <a:ext cx="1081094" cy="1081094"/>
              </a:xfrm>
              <a:prstGeom prst="ellipse">
                <a:avLst/>
              </a:prstGeom>
              <a:noFill/>
              <a:ln>
                <a:solidFill>
                  <a:srgbClr val="FFFF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47" name="標題 1"/>
          <p:cNvSpPr txBox="1">
            <a:spLocks/>
          </p:cNvSpPr>
          <p:nvPr/>
        </p:nvSpPr>
        <p:spPr>
          <a:xfrm>
            <a:off x="2071670" y="428604"/>
            <a:ext cx="5286412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5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如何粹取</a:t>
            </a:r>
            <a:r>
              <a:rPr lang="zh-TW" altLang="en-US" sz="5000" b="1" noProof="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讀書精華</a:t>
            </a:r>
            <a:endParaRPr kumimoji="0" lang="zh-TW" altLang="en-US" sz="5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48" name="內容版面配置區 2"/>
          <p:cNvSpPr txBox="1">
            <a:spLocks/>
          </p:cNvSpPr>
          <p:nvPr/>
        </p:nvSpPr>
        <p:spPr>
          <a:xfrm>
            <a:off x="1214414" y="1785926"/>
            <a:ext cx="8229600" cy="31432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spcBef>
                <a:spcPts val="1800"/>
              </a:spcBef>
            </a:pP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總複習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時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→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越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讀越少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，越精簡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0">
              <a:spcBef>
                <a:spcPts val="600"/>
              </a:spcBef>
            </a:pP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                →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一本個人的考前筆記本</a:t>
            </a:r>
            <a:endParaRPr kumimoji="0" lang="en-US" altLang="zh-TW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愛默生：</a:t>
            </a:r>
            <a:endParaRPr kumimoji="0" lang="en-US" altLang="zh-TW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英雄並不比普通人努力，</a:t>
            </a:r>
            <a:endParaRPr kumimoji="0" lang="en-US" altLang="zh-TW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只不過比普通人懂得把努力用在對的地方。</a:t>
            </a:r>
            <a:endParaRPr kumimoji="0" lang="zh-TW" altLang="en-US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pSp>
        <p:nvGrpSpPr>
          <p:cNvPr id="49" name="群組 60"/>
          <p:cNvGrpSpPr/>
          <p:nvPr/>
        </p:nvGrpSpPr>
        <p:grpSpPr>
          <a:xfrm>
            <a:off x="642910" y="2143116"/>
            <a:ext cx="526553" cy="500067"/>
            <a:chOff x="991211" y="1656247"/>
            <a:chExt cx="526553" cy="500067"/>
          </a:xfrm>
        </p:grpSpPr>
        <p:sp>
          <p:nvSpPr>
            <p:cNvPr id="50" name="矩形 49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1" name="等腰三角形 50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2" name="群組 60"/>
          <p:cNvGrpSpPr/>
          <p:nvPr/>
        </p:nvGrpSpPr>
        <p:grpSpPr>
          <a:xfrm>
            <a:off x="642910" y="3357561"/>
            <a:ext cx="526553" cy="500067"/>
            <a:chOff x="991211" y="1656247"/>
            <a:chExt cx="526553" cy="500067"/>
          </a:xfrm>
        </p:grpSpPr>
        <p:sp>
          <p:nvSpPr>
            <p:cNvPr id="53" name="矩形 52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等腰三角形 53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55" name="內容版面配置區 3" descr="榜首贏家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5600" y="5707063"/>
            <a:ext cx="10969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23"/>
          <p:cNvGrpSpPr/>
          <p:nvPr/>
        </p:nvGrpSpPr>
        <p:grpSpPr>
          <a:xfrm flipH="1">
            <a:off x="8005553" y="-24"/>
            <a:ext cx="1138479" cy="7072362"/>
            <a:chOff x="-4561" y="-24"/>
            <a:chExt cx="1275241" cy="7072362"/>
          </a:xfrm>
        </p:grpSpPr>
        <p:sp>
          <p:nvSpPr>
            <p:cNvPr id="5" name="矩形 4"/>
            <p:cNvSpPr/>
            <p:nvPr/>
          </p:nvSpPr>
          <p:spPr>
            <a:xfrm flipH="1">
              <a:off x="214282" y="0"/>
              <a:ext cx="71438" cy="70723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438120" y="-24"/>
              <a:ext cx="276228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" name="群組 16"/>
            <p:cNvGrpSpPr/>
            <p:nvPr/>
          </p:nvGrpSpPr>
          <p:grpSpPr>
            <a:xfrm>
              <a:off x="-4561" y="142852"/>
              <a:ext cx="1270680" cy="782865"/>
              <a:chOff x="-4561" y="142852"/>
              <a:chExt cx="1270680" cy="782865"/>
            </a:xfrm>
          </p:grpSpPr>
          <p:sp>
            <p:nvSpPr>
              <p:cNvPr id="35" name="弧形 15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6" name="橢圓 3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4" name="群組 17"/>
            <p:cNvGrpSpPr/>
            <p:nvPr/>
          </p:nvGrpSpPr>
          <p:grpSpPr>
            <a:xfrm>
              <a:off x="0" y="817872"/>
              <a:ext cx="1270680" cy="782865"/>
              <a:chOff x="-4561" y="142852"/>
              <a:chExt cx="1270680" cy="782865"/>
            </a:xfrm>
          </p:grpSpPr>
          <p:sp>
            <p:nvSpPr>
              <p:cNvPr id="33" name="弧形 3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" name="橢圓 3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7" name="群組 21"/>
            <p:cNvGrpSpPr/>
            <p:nvPr/>
          </p:nvGrpSpPr>
          <p:grpSpPr>
            <a:xfrm>
              <a:off x="0" y="1492892"/>
              <a:ext cx="1270680" cy="782865"/>
              <a:chOff x="-4561" y="142852"/>
              <a:chExt cx="1270680" cy="782865"/>
            </a:xfrm>
          </p:grpSpPr>
          <p:sp>
            <p:nvSpPr>
              <p:cNvPr id="31" name="弧形 3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2" name="橢圓 3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8" name="群組 24"/>
            <p:cNvGrpSpPr/>
            <p:nvPr/>
          </p:nvGrpSpPr>
          <p:grpSpPr>
            <a:xfrm>
              <a:off x="0" y="2167912"/>
              <a:ext cx="1270680" cy="782865"/>
              <a:chOff x="-4561" y="142852"/>
              <a:chExt cx="1270680" cy="782865"/>
            </a:xfrm>
          </p:grpSpPr>
          <p:sp>
            <p:nvSpPr>
              <p:cNvPr id="29" name="弧形 2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0" name="橢圓 2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9" name="群組 27"/>
            <p:cNvGrpSpPr/>
            <p:nvPr/>
          </p:nvGrpSpPr>
          <p:grpSpPr>
            <a:xfrm>
              <a:off x="0" y="2842932"/>
              <a:ext cx="1270680" cy="782865"/>
              <a:chOff x="-4561" y="142852"/>
              <a:chExt cx="1270680" cy="782865"/>
            </a:xfrm>
          </p:grpSpPr>
          <p:sp>
            <p:nvSpPr>
              <p:cNvPr id="27" name="弧形 26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8" name="橢圓 2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0" name="群組 30"/>
            <p:cNvGrpSpPr/>
            <p:nvPr/>
          </p:nvGrpSpPr>
          <p:grpSpPr>
            <a:xfrm>
              <a:off x="0" y="3517952"/>
              <a:ext cx="1270680" cy="782865"/>
              <a:chOff x="-4561" y="142852"/>
              <a:chExt cx="1270680" cy="782865"/>
            </a:xfrm>
          </p:grpSpPr>
          <p:sp>
            <p:nvSpPr>
              <p:cNvPr id="25" name="弧形 24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6" name="橢圓 2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1" name="群組 33"/>
            <p:cNvGrpSpPr/>
            <p:nvPr/>
          </p:nvGrpSpPr>
          <p:grpSpPr>
            <a:xfrm>
              <a:off x="0" y="4192972"/>
              <a:ext cx="1270680" cy="782865"/>
              <a:chOff x="-4561" y="142852"/>
              <a:chExt cx="1270680" cy="782865"/>
            </a:xfrm>
          </p:grpSpPr>
          <p:sp>
            <p:nvSpPr>
              <p:cNvPr id="23" name="弧形 2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4" name="橢圓 2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2" name="群組 36"/>
            <p:cNvGrpSpPr/>
            <p:nvPr/>
          </p:nvGrpSpPr>
          <p:grpSpPr>
            <a:xfrm>
              <a:off x="0" y="4867992"/>
              <a:ext cx="1270680" cy="782865"/>
              <a:chOff x="-4561" y="142852"/>
              <a:chExt cx="1270680" cy="782865"/>
            </a:xfrm>
          </p:grpSpPr>
          <p:sp>
            <p:nvSpPr>
              <p:cNvPr id="21" name="弧形 2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2" name="橢圓 2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3" name="群組 39"/>
            <p:cNvGrpSpPr/>
            <p:nvPr/>
          </p:nvGrpSpPr>
          <p:grpSpPr>
            <a:xfrm>
              <a:off x="0" y="5543012"/>
              <a:ext cx="1270680" cy="782865"/>
              <a:chOff x="-4561" y="142852"/>
              <a:chExt cx="1270680" cy="782865"/>
            </a:xfrm>
          </p:grpSpPr>
          <p:sp>
            <p:nvSpPr>
              <p:cNvPr id="19" name="弧形 1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" name="橢圓 1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4" name="群組 42"/>
            <p:cNvGrpSpPr/>
            <p:nvPr/>
          </p:nvGrpSpPr>
          <p:grpSpPr>
            <a:xfrm>
              <a:off x="0" y="6218035"/>
              <a:ext cx="1270680" cy="782865"/>
              <a:chOff x="-4561" y="142852"/>
              <a:chExt cx="1270680" cy="782865"/>
            </a:xfrm>
          </p:grpSpPr>
          <p:sp>
            <p:nvSpPr>
              <p:cNvPr id="17" name="弧形 16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橢圓 1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15" name="群組 58"/>
          <p:cNvGrpSpPr/>
          <p:nvPr/>
        </p:nvGrpSpPr>
        <p:grpSpPr>
          <a:xfrm>
            <a:off x="642910" y="214290"/>
            <a:ext cx="7215238" cy="1214446"/>
            <a:chOff x="642910" y="214290"/>
            <a:chExt cx="7215238" cy="1214446"/>
          </a:xfrm>
        </p:grpSpPr>
        <p:grpSp>
          <p:nvGrpSpPr>
            <p:cNvPr id="16" name="群組 56"/>
            <p:cNvGrpSpPr/>
            <p:nvPr/>
          </p:nvGrpSpPr>
          <p:grpSpPr>
            <a:xfrm>
              <a:off x="1357290" y="357166"/>
              <a:ext cx="6500858" cy="1000132"/>
              <a:chOff x="1785918" y="357166"/>
              <a:chExt cx="4846794" cy="1000132"/>
            </a:xfrm>
          </p:grpSpPr>
          <p:sp>
            <p:nvSpPr>
              <p:cNvPr id="45" name="圓角矩形 44"/>
              <p:cNvSpPr/>
              <p:nvPr/>
            </p:nvSpPr>
            <p:spPr>
              <a:xfrm>
                <a:off x="1785918" y="357166"/>
                <a:ext cx="4846794" cy="1000132"/>
              </a:xfrm>
              <a:prstGeom prst="roundRect">
                <a:avLst/>
              </a:prstGeom>
              <a:solidFill>
                <a:schemeClr val="tx1"/>
              </a:solidFill>
              <a:ln w="88900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圓角矩形 45"/>
              <p:cNvSpPr/>
              <p:nvPr/>
            </p:nvSpPr>
            <p:spPr>
              <a:xfrm>
                <a:off x="2009756" y="428604"/>
                <a:ext cx="4562508" cy="834542"/>
              </a:xfrm>
              <a:prstGeom prst="roundRect">
                <a:avLst/>
              </a:prstGeom>
              <a:noFill/>
              <a:ln w="38100" cmpd="sng">
                <a:solidFill>
                  <a:schemeClr val="accent6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7" name="群組 54"/>
            <p:cNvGrpSpPr/>
            <p:nvPr/>
          </p:nvGrpSpPr>
          <p:grpSpPr>
            <a:xfrm>
              <a:off x="642910" y="214290"/>
              <a:ext cx="1214446" cy="1214446"/>
              <a:chOff x="1071538" y="214290"/>
              <a:chExt cx="1214446" cy="1214446"/>
            </a:xfrm>
          </p:grpSpPr>
          <p:sp>
            <p:nvSpPr>
              <p:cNvPr id="40" name="橢圓 39"/>
              <p:cNvSpPr/>
              <p:nvPr/>
            </p:nvSpPr>
            <p:spPr>
              <a:xfrm>
                <a:off x="1071538" y="214290"/>
                <a:ext cx="1214446" cy="121444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" name="五角星形 40"/>
              <p:cNvSpPr/>
              <p:nvPr/>
            </p:nvSpPr>
            <p:spPr>
              <a:xfrm rot="20583996">
                <a:off x="1344285" y="344161"/>
                <a:ext cx="471414" cy="471414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五角星形 41"/>
              <p:cNvSpPr/>
              <p:nvPr/>
            </p:nvSpPr>
            <p:spPr>
              <a:xfrm rot="1239366">
                <a:off x="1830546" y="732200"/>
                <a:ext cx="210729" cy="210729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" name="五角星形 42"/>
              <p:cNvSpPr/>
              <p:nvPr/>
            </p:nvSpPr>
            <p:spPr>
              <a:xfrm rot="19665909">
                <a:off x="1448405" y="908937"/>
                <a:ext cx="316840" cy="316840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橢圓 43"/>
              <p:cNvSpPr/>
              <p:nvPr/>
            </p:nvSpPr>
            <p:spPr>
              <a:xfrm>
                <a:off x="1133452" y="276204"/>
                <a:ext cx="1081094" cy="1081094"/>
              </a:xfrm>
              <a:prstGeom prst="ellipse">
                <a:avLst/>
              </a:prstGeom>
              <a:noFill/>
              <a:ln>
                <a:solidFill>
                  <a:srgbClr val="FFFF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47" name="標題 1"/>
          <p:cNvSpPr txBox="1">
            <a:spLocks/>
          </p:cNvSpPr>
          <p:nvPr/>
        </p:nvSpPr>
        <p:spPr>
          <a:xfrm>
            <a:off x="2571736" y="428604"/>
            <a:ext cx="5286412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5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大考命題傾向</a:t>
            </a:r>
            <a:endParaRPr kumimoji="0" lang="zh-TW" altLang="en-US" sz="5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55" name="內容版面配置區 2"/>
          <p:cNvSpPr txBox="1">
            <a:spLocks/>
          </p:cNvSpPr>
          <p:nvPr/>
        </p:nvSpPr>
        <p:spPr>
          <a:xfrm>
            <a:off x="2357454" y="2000240"/>
            <a:ext cx="5715008" cy="27146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太簡單不考</a:t>
            </a:r>
            <a:endParaRPr kumimoji="0" lang="zh-TW" altLang="en-US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太難不考</a:t>
            </a:r>
            <a:endParaRPr kumimoji="0" lang="en-US" altLang="zh-TW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lvl="0">
              <a:spcBef>
                <a:spcPts val="1800"/>
              </a:spcBef>
            </a:pP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簡單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內容命題→多變化</a:t>
            </a:r>
            <a:endParaRPr kumimoji="0" lang="en-US" altLang="zh-TW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lvl="0">
              <a:spcBef>
                <a:spcPts val="1800"/>
              </a:spcBef>
            </a:pP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困難內容命題→提示、輔助說明</a:t>
            </a: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   </a:t>
            </a:r>
            <a:endParaRPr kumimoji="0" lang="zh-TW" altLang="en-US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56" name="群組 60"/>
          <p:cNvGrpSpPr/>
          <p:nvPr/>
        </p:nvGrpSpPr>
        <p:grpSpPr>
          <a:xfrm>
            <a:off x="1688025" y="2143116"/>
            <a:ext cx="526553" cy="500067"/>
            <a:chOff x="991211" y="1656247"/>
            <a:chExt cx="526553" cy="500067"/>
          </a:xfrm>
        </p:grpSpPr>
        <p:sp>
          <p:nvSpPr>
            <p:cNvPr id="57" name="矩形 56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8" name="等腰三角形 57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9" name="群組 60"/>
          <p:cNvGrpSpPr/>
          <p:nvPr/>
        </p:nvGrpSpPr>
        <p:grpSpPr>
          <a:xfrm>
            <a:off x="1688025" y="2786058"/>
            <a:ext cx="526553" cy="500067"/>
            <a:chOff x="991211" y="1656247"/>
            <a:chExt cx="526553" cy="500067"/>
          </a:xfrm>
        </p:grpSpPr>
        <p:sp>
          <p:nvSpPr>
            <p:cNvPr id="60" name="矩形 59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1" name="等腰三角形 60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2" name="群組 60"/>
          <p:cNvGrpSpPr/>
          <p:nvPr/>
        </p:nvGrpSpPr>
        <p:grpSpPr>
          <a:xfrm>
            <a:off x="1688025" y="3429000"/>
            <a:ext cx="526553" cy="500067"/>
            <a:chOff x="991211" y="1656247"/>
            <a:chExt cx="526553" cy="500067"/>
          </a:xfrm>
        </p:grpSpPr>
        <p:sp>
          <p:nvSpPr>
            <p:cNvPr id="63" name="矩形 62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4" name="等腰三角形 63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5" name="群組 60"/>
          <p:cNvGrpSpPr/>
          <p:nvPr/>
        </p:nvGrpSpPr>
        <p:grpSpPr>
          <a:xfrm>
            <a:off x="1688025" y="4143379"/>
            <a:ext cx="526553" cy="500067"/>
            <a:chOff x="991211" y="1656247"/>
            <a:chExt cx="526553" cy="500067"/>
          </a:xfrm>
        </p:grpSpPr>
        <p:sp>
          <p:nvSpPr>
            <p:cNvPr id="66" name="矩形 65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7" name="等腰三角形 66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68" name="內容版面配置區 3" descr="榜首贏家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5600" y="5707063"/>
            <a:ext cx="10969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23"/>
          <p:cNvGrpSpPr/>
          <p:nvPr/>
        </p:nvGrpSpPr>
        <p:grpSpPr>
          <a:xfrm flipH="1">
            <a:off x="8005553" y="-24"/>
            <a:ext cx="1138479" cy="7072362"/>
            <a:chOff x="-4561" y="-24"/>
            <a:chExt cx="1275241" cy="7072362"/>
          </a:xfrm>
        </p:grpSpPr>
        <p:sp>
          <p:nvSpPr>
            <p:cNvPr id="5" name="矩形 4"/>
            <p:cNvSpPr/>
            <p:nvPr/>
          </p:nvSpPr>
          <p:spPr>
            <a:xfrm flipH="1">
              <a:off x="214282" y="0"/>
              <a:ext cx="71438" cy="70723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438120" y="-24"/>
              <a:ext cx="276228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" name="群組 16"/>
            <p:cNvGrpSpPr/>
            <p:nvPr/>
          </p:nvGrpSpPr>
          <p:grpSpPr>
            <a:xfrm>
              <a:off x="-4561" y="142852"/>
              <a:ext cx="1270680" cy="782865"/>
              <a:chOff x="-4561" y="142852"/>
              <a:chExt cx="1270680" cy="782865"/>
            </a:xfrm>
          </p:grpSpPr>
          <p:sp>
            <p:nvSpPr>
              <p:cNvPr id="35" name="弧形 15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6" name="橢圓 3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4" name="群組 17"/>
            <p:cNvGrpSpPr/>
            <p:nvPr/>
          </p:nvGrpSpPr>
          <p:grpSpPr>
            <a:xfrm>
              <a:off x="0" y="817872"/>
              <a:ext cx="1270680" cy="782865"/>
              <a:chOff x="-4561" y="142852"/>
              <a:chExt cx="1270680" cy="782865"/>
            </a:xfrm>
          </p:grpSpPr>
          <p:sp>
            <p:nvSpPr>
              <p:cNvPr id="33" name="弧形 3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" name="橢圓 3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7" name="群組 21"/>
            <p:cNvGrpSpPr/>
            <p:nvPr/>
          </p:nvGrpSpPr>
          <p:grpSpPr>
            <a:xfrm>
              <a:off x="0" y="1492892"/>
              <a:ext cx="1270680" cy="782865"/>
              <a:chOff x="-4561" y="142852"/>
              <a:chExt cx="1270680" cy="782865"/>
            </a:xfrm>
          </p:grpSpPr>
          <p:sp>
            <p:nvSpPr>
              <p:cNvPr id="31" name="弧形 3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2" name="橢圓 3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8" name="群組 24"/>
            <p:cNvGrpSpPr/>
            <p:nvPr/>
          </p:nvGrpSpPr>
          <p:grpSpPr>
            <a:xfrm>
              <a:off x="0" y="2167912"/>
              <a:ext cx="1270680" cy="782865"/>
              <a:chOff x="-4561" y="142852"/>
              <a:chExt cx="1270680" cy="782865"/>
            </a:xfrm>
          </p:grpSpPr>
          <p:sp>
            <p:nvSpPr>
              <p:cNvPr id="29" name="弧形 2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0" name="橢圓 2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9" name="群組 27"/>
            <p:cNvGrpSpPr/>
            <p:nvPr/>
          </p:nvGrpSpPr>
          <p:grpSpPr>
            <a:xfrm>
              <a:off x="0" y="2842932"/>
              <a:ext cx="1270680" cy="782865"/>
              <a:chOff x="-4561" y="142852"/>
              <a:chExt cx="1270680" cy="782865"/>
            </a:xfrm>
          </p:grpSpPr>
          <p:sp>
            <p:nvSpPr>
              <p:cNvPr id="27" name="弧形 26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8" name="橢圓 2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0" name="群組 30"/>
            <p:cNvGrpSpPr/>
            <p:nvPr/>
          </p:nvGrpSpPr>
          <p:grpSpPr>
            <a:xfrm>
              <a:off x="0" y="3517952"/>
              <a:ext cx="1270680" cy="782865"/>
              <a:chOff x="-4561" y="142852"/>
              <a:chExt cx="1270680" cy="782865"/>
            </a:xfrm>
          </p:grpSpPr>
          <p:sp>
            <p:nvSpPr>
              <p:cNvPr id="25" name="弧形 24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6" name="橢圓 2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1" name="群組 33"/>
            <p:cNvGrpSpPr/>
            <p:nvPr/>
          </p:nvGrpSpPr>
          <p:grpSpPr>
            <a:xfrm>
              <a:off x="0" y="4192972"/>
              <a:ext cx="1270680" cy="782865"/>
              <a:chOff x="-4561" y="142852"/>
              <a:chExt cx="1270680" cy="782865"/>
            </a:xfrm>
          </p:grpSpPr>
          <p:sp>
            <p:nvSpPr>
              <p:cNvPr id="23" name="弧形 2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4" name="橢圓 2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2" name="群組 36"/>
            <p:cNvGrpSpPr/>
            <p:nvPr/>
          </p:nvGrpSpPr>
          <p:grpSpPr>
            <a:xfrm>
              <a:off x="0" y="4867992"/>
              <a:ext cx="1270680" cy="782865"/>
              <a:chOff x="-4561" y="142852"/>
              <a:chExt cx="1270680" cy="782865"/>
            </a:xfrm>
          </p:grpSpPr>
          <p:sp>
            <p:nvSpPr>
              <p:cNvPr id="21" name="弧形 2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2" name="橢圓 2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3" name="群組 39"/>
            <p:cNvGrpSpPr/>
            <p:nvPr/>
          </p:nvGrpSpPr>
          <p:grpSpPr>
            <a:xfrm>
              <a:off x="0" y="5543012"/>
              <a:ext cx="1270680" cy="782865"/>
              <a:chOff x="-4561" y="142852"/>
              <a:chExt cx="1270680" cy="782865"/>
            </a:xfrm>
          </p:grpSpPr>
          <p:sp>
            <p:nvSpPr>
              <p:cNvPr id="19" name="弧形 1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" name="橢圓 1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4" name="群組 42"/>
            <p:cNvGrpSpPr/>
            <p:nvPr/>
          </p:nvGrpSpPr>
          <p:grpSpPr>
            <a:xfrm>
              <a:off x="0" y="6218035"/>
              <a:ext cx="1270680" cy="782865"/>
              <a:chOff x="-4561" y="142852"/>
              <a:chExt cx="1270680" cy="782865"/>
            </a:xfrm>
          </p:grpSpPr>
          <p:sp>
            <p:nvSpPr>
              <p:cNvPr id="17" name="弧形 16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橢圓 1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15" name="群組 58"/>
          <p:cNvGrpSpPr/>
          <p:nvPr/>
        </p:nvGrpSpPr>
        <p:grpSpPr>
          <a:xfrm>
            <a:off x="642910" y="214290"/>
            <a:ext cx="7215238" cy="1214446"/>
            <a:chOff x="642910" y="214290"/>
            <a:chExt cx="7215238" cy="1214446"/>
          </a:xfrm>
        </p:grpSpPr>
        <p:grpSp>
          <p:nvGrpSpPr>
            <p:cNvPr id="16" name="群組 56"/>
            <p:cNvGrpSpPr/>
            <p:nvPr/>
          </p:nvGrpSpPr>
          <p:grpSpPr>
            <a:xfrm>
              <a:off x="1357290" y="357166"/>
              <a:ext cx="6500858" cy="1000132"/>
              <a:chOff x="1785918" y="357166"/>
              <a:chExt cx="4846794" cy="1000132"/>
            </a:xfrm>
          </p:grpSpPr>
          <p:sp>
            <p:nvSpPr>
              <p:cNvPr id="45" name="圓角矩形 44"/>
              <p:cNvSpPr/>
              <p:nvPr/>
            </p:nvSpPr>
            <p:spPr>
              <a:xfrm>
                <a:off x="1785918" y="357166"/>
                <a:ext cx="4846794" cy="1000132"/>
              </a:xfrm>
              <a:prstGeom prst="roundRect">
                <a:avLst/>
              </a:prstGeom>
              <a:solidFill>
                <a:schemeClr val="tx1"/>
              </a:solidFill>
              <a:ln w="88900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圓角矩形 45"/>
              <p:cNvSpPr/>
              <p:nvPr/>
            </p:nvSpPr>
            <p:spPr>
              <a:xfrm>
                <a:off x="2009756" y="428604"/>
                <a:ext cx="4562508" cy="834542"/>
              </a:xfrm>
              <a:prstGeom prst="roundRect">
                <a:avLst/>
              </a:prstGeom>
              <a:noFill/>
              <a:ln w="38100" cmpd="sng">
                <a:solidFill>
                  <a:schemeClr val="accent6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7" name="群組 54"/>
            <p:cNvGrpSpPr/>
            <p:nvPr/>
          </p:nvGrpSpPr>
          <p:grpSpPr>
            <a:xfrm>
              <a:off x="642910" y="214290"/>
              <a:ext cx="1214446" cy="1214446"/>
              <a:chOff x="1071538" y="214290"/>
              <a:chExt cx="1214446" cy="1214446"/>
            </a:xfrm>
          </p:grpSpPr>
          <p:sp>
            <p:nvSpPr>
              <p:cNvPr id="40" name="橢圓 39"/>
              <p:cNvSpPr/>
              <p:nvPr/>
            </p:nvSpPr>
            <p:spPr>
              <a:xfrm>
                <a:off x="1071538" y="214290"/>
                <a:ext cx="1214446" cy="121444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" name="五角星形 40"/>
              <p:cNvSpPr/>
              <p:nvPr/>
            </p:nvSpPr>
            <p:spPr>
              <a:xfrm rot="20583996">
                <a:off x="1344285" y="344161"/>
                <a:ext cx="471414" cy="471414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五角星形 41"/>
              <p:cNvSpPr/>
              <p:nvPr/>
            </p:nvSpPr>
            <p:spPr>
              <a:xfrm rot="1239366">
                <a:off x="1830546" y="732200"/>
                <a:ext cx="210729" cy="210729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" name="五角星形 42"/>
              <p:cNvSpPr/>
              <p:nvPr/>
            </p:nvSpPr>
            <p:spPr>
              <a:xfrm rot="19665909">
                <a:off x="1448405" y="908937"/>
                <a:ext cx="316840" cy="316840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橢圓 43"/>
              <p:cNvSpPr/>
              <p:nvPr/>
            </p:nvSpPr>
            <p:spPr>
              <a:xfrm>
                <a:off x="1133452" y="276204"/>
                <a:ext cx="1081094" cy="1081094"/>
              </a:xfrm>
              <a:prstGeom prst="ellipse">
                <a:avLst/>
              </a:prstGeom>
              <a:noFill/>
              <a:ln>
                <a:solidFill>
                  <a:srgbClr val="FFFF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47" name="標題 1"/>
          <p:cNvSpPr txBox="1">
            <a:spLocks/>
          </p:cNvSpPr>
          <p:nvPr/>
        </p:nvSpPr>
        <p:spPr>
          <a:xfrm>
            <a:off x="2357422" y="428604"/>
            <a:ext cx="5286412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榜首三大秘訣</a:t>
            </a:r>
            <a:endParaRPr kumimoji="0" lang="zh-TW" altLang="en-US" sz="5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graphicFrame>
        <p:nvGraphicFramePr>
          <p:cNvPr id="59" name="資料庫圖表 58"/>
          <p:cNvGraphicFramePr/>
          <p:nvPr/>
        </p:nvGraphicFramePr>
        <p:xfrm>
          <a:off x="785786" y="1643050"/>
          <a:ext cx="58579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2" name="圖片 61" descr="keit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43702" y="2214554"/>
            <a:ext cx="1500198" cy="2516536"/>
          </a:xfrm>
          <a:prstGeom prst="rect">
            <a:avLst/>
          </a:prstGeom>
        </p:spPr>
      </p:pic>
      <p:sp>
        <p:nvSpPr>
          <p:cNvPr id="65" name="直線圖說文字 1 64"/>
          <p:cNvSpPr/>
          <p:nvPr/>
        </p:nvSpPr>
        <p:spPr>
          <a:xfrm>
            <a:off x="6643702" y="4857760"/>
            <a:ext cx="1357322" cy="642942"/>
          </a:xfrm>
          <a:prstGeom prst="borderCallout1">
            <a:avLst>
              <a:gd name="adj1" fmla="val 14375"/>
              <a:gd name="adj2" fmla="val 82960"/>
              <a:gd name="adj3" fmla="val -51602"/>
              <a:gd name="adj4" fmla="val 7204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榜首</a:t>
            </a:r>
            <a:endParaRPr lang="zh-TW" altLang="en-US" sz="28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8" name="內容版面配置區 3" descr="榜首贏家LOGO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75600" y="5707063"/>
            <a:ext cx="10969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23"/>
          <p:cNvGrpSpPr/>
          <p:nvPr/>
        </p:nvGrpSpPr>
        <p:grpSpPr>
          <a:xfrm flipH="1">
            <a:off x="8005553" y="-24"/>
            <a:ext cx="1138479" cy="7072362"/>
            <a:chOff x="-4561" y="-24"/>
            <a:chExt cx="1275241" cy="7072362"/>
          </a:xfrm>
        </p:grpSpPr>
        <p:sp>
          <p:nvSpPr>
            <p:cNvPr id="5" name="矩形 4"/>
            <p:cNvSpPr/>
            <p:nvPr/>
          </p:nvSpPr>
          <p:spPr>
            <a:xfrm flipH="1">
              <a:off x="214282" y="0"/>
              <a:ext cx="71438" cy="70723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438120" y="-24"/>
              <a:ext cx="276228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" name="群組 16"/>
            <p:cNvGrpSpPr/>
            <p:nvPr/>
          </p:nvGrpSpPr>
          <p:grpSpPr>
            <a:xfrm>
              <a:off x="-4561" y="142852"/>
              <a:ext cx="1270680" cy="782865"/>
              <a:chOff x="-4561" y="142852"/>
              <a:chExt cx="1270680" cy="782865"/>
            </a:xfrm>
          </p:grpSpPr>
          <p:sp>
            <p:nvSpPr>
              <p:cNvPr id="35" name="弧形 15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6" name="橢圓 3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4" name="群組 17"/>
            <p:cNvGrpSpPr/>
            <p:nvPr/>
          </p:nvGrpSpPr>
          <p:grpSpPr>
            <a:xfrm>
              <a:off x="0" y="817872"/>
              <a:ext cx="1270680" cy="782865"/>
              <a:chOff x="-4561" y="142852"/>
              <a:chExt cx="1270680" cy="782865"/>
            </a:xfrm>
          </p:grpSpPr>
          <p:sp>
            <p:nvSpPr>
              <p:cNvPr id="33" name="弧形 3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" name="橢圓 3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7" name="群組 21"/>
            <p:cNvGrpSpPr/>
            <p:nvPr/>
          </p:nvGrpSpPr>
          <p:grpSpPr>
            <a:xfrm>
              <a:off x="0" y="1492892"/>
              <a:ext cx="1270680" cy="782865"/>
              <a:chOff x="-4561" y="142852"/>
              <a:chExt cx="1270680" cy="782865"/>
            </a:xfrm>
          </p:grpSpPr>
          <p:sp>
            <p:nvSpPr>
              <p:cNvPr id="31" name="弧形 3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2" name="橢圓 3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8" name="群組 24"/>
            <p:cNvGrpSpPr/>
            <p:nvPr/>
          </p:nvGrpSpPr>
          <p:grpSpPr>
            <a:xfrm>
              <a:off x="0" y="2167912"/>
              <a:ext cx="1270680" cy="782865"/>
              <a:chOff x="-4561" y="142852"/>
              <a:chExt cx="1270680" cy="782865"/>
            </a:xfrm>
          </p:grpSpPr>
          <p:sp>
            <p:nvSpPr>
              <p:cNvPr id="29" name="弧形 2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0" name="橢圓 2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9" name="群組 27"/>
            <p:cNvGrpSpPr/>
            <p:nvPr/>
          </p:nvGrpSpPr>
          <p:grpSpPr>
            <a:xfrm>
              <a:off x="0" y="2842932"/>
              <a:ext cx="1270680" cy="782865"/>
              <a:chOff x="-4561" y="142852"/>
              <a:chExt cx="1270680" cy="782865"/>
            </a:xfrm>
          </p:grpSpPr>
          <p:sp>
            <p:nvSpPr>
              <p:cNvPr id="27" name="弧形 26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8" name="橢圓 2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0" name="群組 30"/>
            <p:cNvGrpSpPr/>
            <p:nvPr/>
          </p:nvGrpSpPr>
          <p:grpSpPr>
            <a:xfrm>
              <a:off x="0" y="3517952"/>
              <a:ext cx="1270680" cy="782865"/>
              <a:chOff x="-4561" y="142852"/>
              <a:chExt cx="1270680" cy="782865"/>
            </a:xfrm>
          </p:grpSpPr>
          <p:sp>
            <p:nvSpPr>
              <p:cNvPr id="25" name="弧形 24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6" name="橢圓 2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1" name="群組 33"/>
            <p:cNvGrpSpPr/>
            <p:nvPr/>
          </p:nvGrpSpPr>
          <p:grpSpPr>
            <a:xfrm>
              <a:off x="0" y="4192972"/>
              <a:ext cx="1270680" cy="782865"/>
              <a:chOff x="-4561" y="142852"/>
              <a:chExt cx="1270680" cy="782865"/>
            </a:xfrm>
          </p:grpSpPr>
          <p:sp>
            <p:nvSpPr>
              <p:cNvPr id="23" name="弧形 2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4" name="橢圓 2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2" name="群組 36"/>
            <p:cNvGrpSpPr/>
            <p:nvPr/>
          </p:nvGrpSpPr>
          <p:grpSpPr>
            <a:xfrm>
              <a:off x="0" y="4867992"/>
              <a:ext cx="1270680" cy="782865"/>
              <a:chOff x="-4561" y="142852"/>
              <a:chExt cx="1270680" cy="782865"/>
            </a:xfrm>
          </p:grpSpPr>
          <p:sp>
            <p:nvSpPr>
              <p:cNvPr id="21" name="弧形 2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2" name="橢圓 2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3" name="群組 39"/>
            <p:cNvGrpSpPr/>
            <p:nvPr/>
          </p:nvGrpSpPr>
          <p:grpSpPr>
            <a:xfrm>
              <a:off x="0" y="5543012"/>
              <a:ext cx="1270680" cy="782865"/>
              <a:chOff x="-4561" y="142852"/>
              <a:chExt cx="1270680" cy="782865"/>
            </a:xfrm>
          </p:grpSpPr>
          <p:sp>
            <p:nvSpPr>
              <p:cNvPr id="19" name="弧形 1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" name="橢圓 1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4" name="群組 42"/>
            <p:cNvGrpSpPr/>
            <p:nvPr/>
          </p:nvGrpSpPr>
          <p:grpSpPr>
            <a:xfrm>
              <a:off x="0" y="6218035"/>
              <a:ext cx="1270680" cy="782865"/>
              <a:chOff x="-4561" y="142852"/>
              <a:chExt cx="1270680" cy="782865"/>
            </a:xfrm>
          </p:grpSpPr>
          <p:sp>
            <p:nvSpPr>
              <p:cNvPr id="17" name="弧形 16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橢圓 1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15" name="群組 58"/>
          <p:cNvGrpSpPr/>
          <p:nvPr/>
        </p:nvGrpSpPr>
        <p:grpSpPr>
          <a:xfrm>
            <a:off x="642910" y="214290"/>
            <a:ext cx="7215238" cy="1214446"/>
            <a:chOff x="642910" y="214290"/>
            <a:chExt cx="7215238" cy="1214446"/>
          </a:xfrm>
        </p:grpSpPr>
        <p:grpSp>
          <p:nvGrpSpPr>
            <p:cNvPr id="16" name="群組 56"/>
            <p:cNvGrpSpPr/>
            <p:nvPr/>
          </p:nvGrpSpPr>
          <p:grpSpPr>
            <a:xfrm>
              <a:off x="1357290" y="357166"/>
              <a:ext cx="6500858" cy="1000132"/>
              <a:chOff x="1785918" y="357166"/>
              <a:chExt cx="4846794" cy="1000132"/>
            </a:xfrm>
          </p:grpSpPr>
          <p:sp>
            <p:nvSpPr>
              <p:cNvPr id="45" name="圓角矩形 44"/>
              <p:cNvSpPr/>
              <p:nvPr/>
            </p:nvSpPr>
            <p:spPr>
              <a:xfrm>
                <a:off x="1785918" y="357166"/>
                <a:ext cx="4846794" cy="1000132"/>
              </a:xfrm>
              <a:prstGeom prst="roundRect">
                <a:avLst/>
              </a:prstGeom>
              <a:solidFill>
                <a:schemeClr val="tx1"/>
              </a:solidFill>
              <a:ln w="88900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圓角矩形 45"/>
              <p:cNvSpPr/>
              <p:nvPr/>
            </p:nvSpPr>
            <p:spPr>
              <a:xfrm>
                <a:off x="2009756" y="428604"/>
                <a:ext cx="4562508" cy="834542"/>
              </a:xfrm>
              <a:prstGeom prst="roundRect">
                <a:avLst/>
              </a:prstGeom>
              <a:noFill/>
              <a:ln w="38100" cmpd="sng">
                <a:solidFill>
                  <a:schemeClr val="accent6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7" name="群組 54"/>
            <p:cNvGrpSpPr/>
            <p:nvPr/>
          </p:nvGrpSpPr>
          <p:grpSpPr>
            <a:xfrm>
              <a:off x="642910" y="214290"/>
              <a:ext cx="1214446" cy="1214446"/>
              <a:chOff x="1071538" y="214290"/>
              <a:chExt cx="1214446" cy="1214446"/>
            </a:xfrm>
          </p:grpSpPr>
          <p:sp>
            <p:nvSpPr>
              <p:cNvPr id="40" name="橢圓 39"/>
              <p:cNvSpPr/>
              <p:nvPr/>
            </p:nvSpPr>
            <p:spPr>
              <a:xfrm>
                <a:off x="1071538" y="214290"/>
                <a:ext cx="1214446" cy="121444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" name="五角星形 40"/>
              <p:cNvSpPr/>
              <p:nvPr/>
            </p:nvSpPr>
            <p:spPr>
              <a:xfrm rot="20583996">
                <a:off x="1344285" y="344161"/>
                <a:ext cx="471414" cy="471414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五角星形 41"/>
              <p:cNvSpPr/>
              <p:nvPr/>
            </p:nvSpPr>
            <p:spPr>
              <a:xfrm rot="1239366">
                <a:off x="1830546" y="732200"/>
                <a:ext cx="210729" cy="210729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" name="五角星形 42"/>
              <p:cNvSpPr/>
              <p:nvPr/>
            </p:nvSpPr>
            <p:spPr>
              <a:xfrm rot="19665909">
                <a:off x="1448405" y="908937"/>
                <a:ext cx="316840" cy="316840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橢圓 43"/>
              <p:cNvSpPr/>
              <p:nvPr/>
            </p:nvSpPr>
            <p:spPr>
              <a:xfrm>
                <a:off x="1133452" y="276204"/>
                <a:ext cx="1081094" cy="1081094"/>
              </a:xfrm>
              <a:prstGeom prst="ellipse">
                <a:avLst/>
              </a:prstGeom>
              <a:noFill/>
              <a:ln>
                <a:solidFill>
                  <a:srgbClr val="FFFF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47" name="標題 1"/>
          <p:cNvSpPr txBox="1">
            <a:spLocks/>
          </p:cNvSpPr>
          <p:nvPr/>
        </p:nvSpPr>
        <p:spPr>
          <a:xfrm>
            <a:off x="2071670" y="428604"/>
            <a:ext cx="5286412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zh-TW" altLang="en-US" sz="5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有效教練</a:t>
            </a:r>
            <a:r>
              <a:rPr lang="zh-TW" altLang="en-US" sz="5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－</a:t>
            </a:r>
            <a:r>
              <a:rPr lang="en-US" altLang="zh-TW" sz="5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5C1M</a:t>
            </a:r>
            <a:endParaRPr kumimoji="0" lang="zh-TW" altLang="en-US" sz="5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grpSp>
        <p:nvGrpSpPr>
          <p:cNvPr id="49" name="群組 48"/>
          <p:cNvGrpSpPr/>
          <p:nvPr/>
        </p:nvGrpSpPr>
        <p:grpSpPr>
          <a:xfrm>
            <a:off x="1214414" y="1857364"/>
            <a:ext cx="6643734" cy="1107996"/>
            <a:chOff x="1428728" y="2045981"/>
            <a:chExt cx="6643734" cy="1107996"/>
          </a:xfrm>
        </p:grpSpPr>
        <p:sp>
          <p:nvSpPr>
            <p:cNvPr id="50" name="文字方塊 49"/>
            <p:cNvSpPr txBox="1"/>
            <p:nvPr/>
          </p:nvSpPr>
          <p:spPr>
            <a:xfrm>
              <a:off x="1428728" y="2045981"/>
              <a:ext cx="664373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zh-TW" altLang="en-US" sz="6600" b="1" dirty="0" smtClean="0">
                  <a:solidFill>
                    <a:schemeClr val="accent6">
                      <a:lumMod val="75000"/>
                    </a:schemeClr>
                  </a:solidFill>
                </a:rPr>
                <a:t>  </a:t>
              </a:r>
              <a:r>
                <a:rPr lang="en-US" altLang="zh-TW" sz="6600" b="1" dirty="0" smtClean="0">
                  <a:solidFill>
                    <a:schemeClr val="accent6">
                      <a:lumMod val="75000"/>
                    </a:schemeClr>
                  </a:solidFill>
                </a:rPr>
                <a:t>C</a:t>
              </a:r>
              <a:r>
                <a:rPr lang="en-US" altLang="zh-TW" sz="3600" b="1" dirty="0" smtClean="0"/>
                <a:t>are</a:t>
              </a:r>
              <a:endParaRPr lang="zh-TW" altLang="en-US" sz="36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51" name="直線接點 50"/>
            <p:cNvCxnSpPr/>
            <p:nvPr/>
          </p:nvCxnSpPr>
          <p:spPr>
            <a:xfrm>
              <a:off x="1714480" y="2571744"/>
              <a:ext cx="357190" cy="1588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內容版面配置區 2"/>
          <p:cNvSpPr txBox="1">
            <a:spLocks/>
          </p:cNvSpPr>
          <p:nvPr/>
        </p:nvSpPr>
        <p:spPr>
          <a:xfrm>
            <a:off x="1928794" y="3071809"/>
            <a:ext cx="6829444" cy="33575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spcBef>
                <a:spcPts val="1800"/>
              </a:spcBef>
            </a:pP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關懷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－課業、財務、健康、人際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0">
              <a:spcBef>
                <a:spcPts val="600"/>
              </a:spcBef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          家庭、休閒、心靈、學習</a:t>
            </a:r>
            <a:endParaRPr kumimoji="0" lang="en-US" altLang="zh-TW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lvl="0">
              <a:spcBef>
                <a:spcPts val="1800"/>
              </a:spcBef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主動、願意</a:t>
            </a:r>
            <a:endParaRPr kumimoji="0" lang="en-US" altLang="zh-TW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lvl="0">
              <a:spcBef>
                <a:spcPts val="1800"/>
              </a:spcBef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貼心、堅持</a:t>
            </a:r>
            <a:endParaRPr kumimoji="0" lang="en-US" altLang="zh-TW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TW" altLang="en-US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pSp>
        <p:nvGrpSpPr>
          <p:cNvPr id="58" name="群組 60"/>
          <p:cNvGrpSpPr/>
          <p:nvPr/>
        </p:nvGrpSpPr>
        <p:grpSpPr>
          <a:xfrm>
            <a:off x="1357290" y="3286124"/>
            <a:ext cx="526553" cy="500067"/>
            <a:chOff x="991211" y="1656247"/>
            <a:chExt cx="526553" cy="500067"/>
          </a:xfrm>
        </p:grpSpPr>
        <p:sp>
          <p:nvSpPr>
            <p:cNvPr id="60" name="矩形 59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1" name="等腰三角形 60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3" name="群組 60"/>
          <p:cNvGrpSpPr/>
          <p:nvPr/>
        </p:nvGrpSpPr>
        <p:grpSpPr>
          <a:xfrm>
            <a:off x="1357290" y="4500569"/>
            <a:ext cx="526553" cy="500067"/>
            <a:chOff x="991211" y="1656247"/>
            <a:chExt cx="526553" cy="500067"/>
          </a:xfrm>
        </p:grpSpPr>
        <p:sp>
          <p:nvSpPr>
            <p:cNvPr id="64" name="矩形 63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6" name="等腰三角形 65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7" name="群組 60"/>
          <p:cNvGrpSpPr/>
          <p:nvPr/>
        </p:nvGrpSpPr>
        <p:grpSpPr>
          <a:xfrm>
            <a:off x="1357290" y="5214949"/>
            <a:ext cx="526553" cy="500067"/>
            <a:chOff x="991211" y="1656247"/>
            <a:chExt cx="526553" cy="500067"/>
          </a:xfrm>
        </p:grpSpPr>
        <p:sp>
          <p:nvSpPr>
            <p:cNvPr id="68" name="矩形 67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9" name="等腰三角形 68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70" name="圖片 69" descr="care.pn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808667">
            <a:off x="4098436" y="1545849"/>
            <a:ext cx="1214446" cy="1625121"/>
          </a:xfrm>
          <a:prstGeom prst="rect">
            <a:avLst/>
          </a:prstGeom>
        </p:spPr>
      </p:pic>
      <p:pic>
        <p:nvPicPr>
          <p:cNvPr id="72" name="內容版面配置區 3" descr="榜首贏家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5600" y="5707063"/>
            <a:ext cx="10969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矩形 68"/>
          <p:cNvSpPr/>
          <p:nvPr/>
        </p:nvSpPr>
        <p:spPr>
          <a:xfrm>
            <a:off x="500034" y="2643182"/>
            <a:ext cx="7858180" cy="328614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" name="群組 4"/>
          <p:cNvGrpSpPr/>
          <p:nvPr/>
        </p:nvGrpSpPr>
        <p:grpSpPr>
          <a:xfrm flipH="1">
            <a:off x="8005553" y="-24"/>
            <a:ext cx="1138479" cy="7072362"/>
            <a:chOff x="-4561" y="-24"/>
            <a:chExt cx="1275241" cy="7072362"/>
          </a:xfrm>
        </p:grpSpPr>
        <p:sp>
          <p:nvSpPr>
            <p:cNvPr id="6" name="矩形 5"/>
            <p:cNvSpPr/>
            <p:nvPr/>
          </p:nvSpPr>
          <p:spPr>
            <a:xfrm flipH="1">
              <a:off x="214282" y="0"/>
              <a:ext cx="71438" cy="70723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38120" y="-24"/>
              <a:ext cx="276228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" name="群組 17"/>
            <p:cNvGrpSpPr/>
            <p:nvPr/>
          </p:nvGrpSpPr>
          <p:grpSpPr>
            <a:xfrm>
              <a:off x="-4561" y="142852"/>
              <a:ext cx="1270680" cy="782865"/>
              <a:chOff x="-4561" y="142852"/>
              <a:chExt cx="1270680" cy="782865"/>
            </a:xfrm>
          </p:grpSpPr>
          <p:sp>
            <p:nvSpPr>
              <p:cNvPr id="36" name="弧形 15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7" name="橢圓 36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4" name="群組 18"/>
            <p:cNvGrpSpPr/>
            <p:nvPr/>
          </p:nvGrpSpPr>
          <p:grpSpPr>
            <a:xfrm>
              <a:off x="0" y="817872"/>
              <a:ext cx="1270680" cy="782865"/>
              <a:chOff x="-4561" y="142852"/>
              <a:chExt cx="1270680" cy="782865"/>
            </a:xfrm>
          </p:grpSpPr>
          <p:sp>
            <p:nvSpPr>
              <p:cNvPr id="34" name="弧形 33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5" name="橢圓 34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" name="群組 21"/>
            <p:cNvGrpSpPr/>
            <p:nvPr/>
          </p:nvGrpSpPr>
          <p:grpSpPr>
            <a:xfrm>
              <a:off x="0" y="1492892"/>
              <a:ext cx="1270680" cy="782865"/>
              <a:chOff x="-4561" y="142852"/>
              <a:chExt cx="1270680" cy="782865"/>
            </a:xfrm>
          </p:grpSpPr>
          <p:sp>
            <p:nvSpPr>
              <p:cNvPr id="32" name="弧形 31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3" name="橢圓 32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8" name="群組 24"/>
            <p:cNvGrpSpPr/>
            <p:nvPr/>
          </p:nvGrpSpPr>
          <p:grpSpPr>
            <a:xfrm>
              <a:off x="0" y="2167912"/>
              <a:ext cx="1270680" cy="782865"/>
              <a:chOff x="-4561" y="142852"/>
              <a:chExt cx="1270680" cy="782865"/>
            </a:xfrm>
          </p:grpSpPr>
          <p:sp>
            <p:nvSpPr>
              <p:cNvPr id="30" name="弧形 29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1" name="橢圓 30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9" name="群組 27"/>
            <p:cNvGrpSpPr/>
            <p:nvPr/>
          </p:nvGrpSpPr>
          <p:grpSpPr>
            <a:xfrm>
              <a:off x="0" y="2842932"/>
              <a:ext cx="1270680" cy="782865"/>
              <a:chOff x="-4561" y="142852"/>
              <a:chExt cx="1270680" cy="782865"/>
            </a:xfrm>
          </p:grpSpPr>
          <p:sp>
            <p:nvSpPr>
              <p:cNvPr id="28" name="弧形 27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9" name="橢圓 28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0" name="群組 30"/>
            <p:cNvGrpSpPr/>
            <p:nvPr/>
          </p:nvGrpSpPr>
          <p:grpSpPr>
            <a:xfrm>
              <a:off x="0" y="3517952"/>
              <a:ext cx="1270680" cy="782865"/>
              <a:chOff x="-4561" y="142852"/>
              <a:chExt cx="1270680" cy="782865"/>
            </a:xfrm>
          </p:grpSpPr>
          <p:sp>
            <p:nvSpPr>
              <p:cNvPr id="26" name="弧形 25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7" name="橢圓 26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1" name="群組 33"/>
            <p:cNvGrpSpPr/>
            <p:nvPr/>
          </p:nvGrpSpPr>
          <p:grpSpPr>
            <a:xfrm>
              <a:off x="0" y="4192972"/>
              <a:ext cx="1270680" cy="782865"/>
              <a:chOff x="-4561" y="142852"/>
              <a:chExt cx="1270680" cy="782865"/>
            </a:xfrm>
          </p:grpSpPr>
          <p:sp>
            <p:nvSpPr>
              <p:cNvPr id="24" name="弧形 23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5" name="橢圓 24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2" name="群組 36"/>
            <p:cNvGrpSpPr/>
            <p:nvPr/>
          </p:nvGrpSpPr>
          <p:grpSpPr>
            <a:xfrm>
              <a:off x="0" y="4867992"/>
              <a:ext cx="1270680" cy="782865"/>
              <a:chOff x="-4561" y="142852"/>
              <a:chExt cx="1270680" cy="782865"/>
            </a:xfrm>
          </p:grpSpPr>
          <p:sp>
            <p:nvSpPr>
              <p:cNvPr id="22" name="弧形 21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3" name="橢圓 22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3" name="群組 39"/>
            <p:cNvGrpSpPr/>
            <p:nvPr/>
          </p:nvGrpSpPr>
          <p:grpSpPr>
            <a:xfrm>
              <a:off x="0" y="5543012"/>
              <a:ext cx="1270680" cy="782865"/>
              <a:chOff x="-4561" y="142852"/>
              <a:chExt cx="1270680" cy="782865"/>
            </a:xfrm>
          </p:grpSpPr>
          <p:sp>
            <p:nvSpPr>
              <p:cNvPr id="20" name="弧形 19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1" name="橢圓 20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4" name="群組 42"/>
            <p:cNvGrpSpPr/>
            <p:nvPr/>
          </p:nvGrpSpPr>
          <p:grpSpPr>
            <a:xfrm>
              <a:off x="0" y="6218035"/>
              <a:ext cx="1270680" cy="782865"/>
              <a:chOff x="-4561" y="142852"/>
              <a:chExt cx="1270680" cy="782865"/>
            </a:xfrm>
          </p:grpSpPr>
          <p:sp>
            <p:nvSpPr>
              <p:cNvPr id="18" name="弧形 17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9" name="橢圓 18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15" name="群組 58"/>
          <p:cNvGrpSpPr/>
          <p:nvPr/>
        </p:nvGrpSpPr>
        <p:grpSpPr>
          <a:xfrm>
            <a:off x="642910" y="214290"/>
            <a:ext cx="7215238" cy="1214446"/>
            <a:chOff x="642910" y="214290"/>
            <a:chExt cx="7215238" cy="1214446"/>
          </a:xfrm>
        </p:grpSpPr>
        <p:grpSp>
          <p:nvGrpSpPr>
            <p:cNvPr id="16" name="群組 56"/>
            <p:cNvGrpSpPr/>
            <p:nvPr/>
          </p:nvGrpSpPr>
          <p:grpSpPr>
            <a:xfrm>
              <a:off x="1357290" y="357166"/>
              <a:ext cx="6500858" cy="1000132"/>
              <a:chOff x="1785918" y="357166"/>
              <a:chExt cx="4846794" cy="1000132"/>
            </a:xfrm>
          </p:grpSpPr>
          <p:sp>
            <p:nvSpPr>
              <p:cNvPr id="49" name="圓角矩形 48"/>
              <p:cNvSpPr/>
              <p:nvPr/>
            </p:nvSpPr>
            <p:spPr>
              <a:xfrm>
                <a:off x="1785918" y="357166"/>
                <a:ext cx="4846794" cy="1000132"/>
              </a:xfrm>
              <a:prstGeom prst="roundRect">
                <a:avLst/>
              </a:prstGeom>
              <a:solidFill>
                <a:schemeClr val="tx1"/>
              </a:solidFill>
              <a:ln w="88900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圓角矩形 55"/>
              <p:cNvSpPr/>
              <p:nvPr/>
            </p:nvSpPr>
            <p:spPr>
              <a:xfrm>
                <a:off x="2009756" y="428604"/>
                <a:ext cx="4562508" cy="834542"/>
              </a:xfrm>
              <a:prstGeom prst="roundRect">
                <a:avLst/>
              </a:prstGeom>
              <a:noFill/>
              <a:ln w="38100" cmpd="sng">
                <a:solidFill>
                  <a:schemeClr val="accent6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7" name="群組 54"/>
            <p:cNvGrpSpPr/>
            <p:nvPr/>
          </p:nvGrpSpPr>
          <p:grpSpPr>
            <a:xfrm>
              <a:off x="642910" y="214290"/>
              <a:ext cx="1214446" cy="1214446"/>
              <a:chOff x="1071538" y="214290"/>
              <a:chExt cx="1214446" cy="1214446"/>
            </a:xfrm>
          </p:grpSpPr>
          <p:sp>
            <p:nvSpPr>
              <p:cNvPr id="53" name="橢圓 52"/>
              <p:cNvSpPr/>
              <p:nvPr/>
            </p:nvSpPr>
            <p:spPr>
              <a:xfrm>
                <a:off x="1071538" y="214290"/>
                <a:ext cx="1214446" cy="121444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" name="五角星形 47"/>
              <p:cNvSpPr/>
              <p:nvPr/>
            </p:nvSpPr>
            <p:spPr>
              <a:xfrm rot="20583996">
                <a:off x="1344285" y="344161"/>
                <a:ext cx="471414" cy="471414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1" name="五角星形 50"/>
              <p:cNvSpPr/>
              <p:nvPr/>
            </p:nvSpPr>
            <p:spPr>
              <a:xfrm rot="1239366">
                <a:off x="1830546" y="732200"/>
                <a:ext cx="210729" cy="210729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2" name="五角星形 51"/>
              <p:cNvSpPr/>
              <p:nvPr/>
            </p:nvSpPr>
            <p:spPr>
              <a:xfrm rot="19665909">
                <a:off x="1448405" y="908937"/>
                <a:ext cx="316840" cy="316840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4" name="橢圓 53"/>
              <p:cNvSpPr/>
              <p:nvPr/>
            </p:nvSpPr>
            <p:spPr>
              <a:xfrm>
                <a:off x="1133452" y="276204"/>
                <a:ext cx="1081094" cy="1081094"/>
              </a:xfrm>
              <a:prstGeom prst="ellipse">
                <a:avLst/>
              </a:prstGeom>
              <a:noFill/>
              <a:ln>
                <a:solidFill>
                  <a:srgbClr val="FFFF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58" name="標題 1"/>
          <p:cNvSpPr txBox="1">
            <a:spLocks/>
          </p:cNvSpPr>
          <p:nvPr/>
        </p:nvSpPr>
        <p:spPr>
          <a:xfrm>
            <a:off x="3143240" y="428604"/>
            <a:ext cx="2786082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講師簡歷</a:t>
            </a:r>
            <a:endParaRPr kumimoji="0" lang="zh-TW" altLang="en-US" sz="5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60" name="內容版面配置區 2"/>
          <p:cNvSpPr>
            <a:spLocks noGrp="1"/>
          </p:cNvSpPr>
          <p:nvPr>
            <p:ph idx="1"/>
          </p:nvPr>
        </p:nvSpPr>
        <p:spPr>
          <a:xfrm>
            <a:off x="571472" y="2928934"/>
            <a:ext cx="10787138" cy="350046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大專院校：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台灣大學、師範大學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、交通大學、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152650" indent="-84138">
              <a:spcBef>
                <a:spcPts val="600"/>
              </a:spcBef>
              <a:buNone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中正大學、東吳大學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……</a:t>
            </a:r>
            <a:endParaRPr lang="zh-TW" altLang="en-US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高中高職：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政大附中、中正高中、文德女中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indent="1725613">
              <a:spcBef>
                <a:spcPts val="600"/>
              </a:spcBef>
              <a:buNone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協和工商、康寧護校</a:t>
            </a:r>
            <a:r>
              <a:rPr lang="en-US" sz="2800" dirty="0" smtClean="0">
                <a:latin typeface="微軟正黑體" pitchFamily="34" charset="-120"/>
                <a:ea typeface="微軟正黑體" pitchFamily="34" charset="-120"/>
              </a:rPr>
              <a:t>......</a:t>
            </a:r>
          </a:p>
          <a:p>
            <a:pPr>
              <a:spcBef>
                <a:spcPts val="600"/>
              </a:spcBef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國中國小：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重慶國中、中山國中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068513" indent="0">
              <a:spcBef>
                <a:spcPts val="600"/>
              </a:spcBef>
              <a:buNone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建國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國中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、民族國中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……</a:t>
            </a:r>
            <a:endParaRPr lang="zh-TW" altLang="en-US" sz="28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38" name="群組 81"/>
          <p:cNvGrpSpPr/>
          <p:nvPr/>
        </p:nvGrpSpPr>
        <p:grpSpPr>
          <a:xfrm>
            <a:off x="919486" y="2318568"/>
            <a:ext cx="7053598" cy="885272"/>
            <a:chOff x="4277072" y="2532882"/>
            <a:chExt cx="7053598" cy="885272"/>
          </a:xfrm>
        </p:grpSpPr>
        <p:sp>
          <p:nvSpPr>
            <p:cNvPr id="77" name="橢圓 76"/>
            <p:cNvSpPr/>
            <p:nvPr/>
          </p:nvSpPr>
          <p:spPr>
            <a:xfrm>
              <a:off x="4286248" y="3000372"/>
              <a:ext cx="142876" cy="14287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9" name="橢圓 78"/>
            <p:cNvSpPr/>
            <p:nvPr/>
          </p:nvSpPr>
          <p:spPr>
            <a:xfrm>
              <a:off x="11168455" y="3000372"/>
              <a:ext cx="142876" cy="14287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0" name="弧形 15"/>
            <p:cNvSpPr/>
            <p:nvPr/>
          </p:nvSpPr>
          <p:spPr>
            <a:xfrm rot="1774628" flipH="1">
              <a:off x="4277072" y="2576922"/>
              <a:ext cx="1134407" cy="841232"/>
            </a:xfrm>
            <a:prstGeom prst="arc">
              <a:avLst>
                <a:gd name="adj1" fmla="val 19106023"/>
                <a:gd name="adj2" fmla="val 2523932"/>
              </a:avLst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1" name="弧形 15"/>
            <p:cNvSpPr/>
            <p:nvPr/>
          </p:nvSpPr>
          <p:spPr>
            <a:xfrm rot="9325790" flipH="1">
              <a:off x="10196263" y="2532882"/>
              <a:ext cx="1134407" cy="841232"/>
            </a:xfrm>
            <a:prstGeom prst="arc">
              <a:avLst>
                <a:gd name="adj1" fmla="val 19106023"/>
                <a:gd name="adj2" fmla="val 2523932"/>
              </a:avLst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9" name="群組 82"/>
          <p:cNvGrpSpPr/>
          <p:nvPr/>
        </p:nvGrpSpPr>
        <p:grpSpPr>
          <a:xfrm>
            <a:off x="1214414" y="1785926"/>
            <a:ext cx="6500858" cy="785818"/>
            <a:chOff x="4572000" y="2000240"/>
            <a:chExt cx="6500858" cy="785818"/>
          </a:xfrm>
        </p:grpSpPr>
        <p:sp>
          <p:nvSpPr>
            <p:cNvPr id="63" name="圓角矩形 62"/>
            <p:cNvSpPr/>
            <p:nvPr/>
          </p:nvSpPr>
          <p:spPr>
            <a:xfrm>
              <a:off x="4572000" y="2000240"/>
              <a:ext cx="6429420" cy="71438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2" name="標題 1"/>
            <p:cNvSpPr txBox="1">
              <a:spLocks/>
            </p:cNvSpPr>
            <p:nvPr/>
          </p:nvSpPr>
          <p:spPr>
            <a:xfrm>
              <a:off x="5500694" y="2071678"/>
              <a:ext cx="5572164" cy="71438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j-cs"/>
                </a:rPr>
                <a:t>全台數百場校園演講經驗</a:t>
              </a:r>
              <a:endPara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grpSp>
          <p:nvGrpSpPr>
            <p:cNvPr id="40" name="群組 67"/>
            <p:cNvGrpSpPr/>
            <p:nvPr/>
          </p:nvGrpSpPr>
          <p:grpSpPr>
            <a:xfrm>
              <a:off x="4912799" y="2143115"/>
              <a:ext cx="516458" cy="500067"/>
              <a:chOff x="4494267" y="5786454"/>
              <a:chExt cx="516458" cy="500067"/>
            </a:xfrm>
          </p:grpSpPr>
          <p:sp>
            <p:nvSpPr>
              <p:cNvPr id="67" name="矩形 66"/>
              <p:cNvSpPr/>
              <p:nvPr/>
            </p:nvSpPr>
            <p:spPr>
              <a:xfrm>
                <a:off x="4510658" y="5786454"/>
                <a:ext cx="500067" cy="500067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6" name="等腰三角形 65"/>
              <p:cNvSpPr/>
              <p:nvPr/>
            </p:nvSpPr>
            <p:spPr>
              <a:xfrm rot="19585046">
                <a:off x="4494267" y="5797051"/>
                <a:ext cx="453908" cy="363126"/>
              </a:xfrm>
              <a:prstGeom prst="triangle">
                <a:avLst/>
              </a:prstGeom>
              <a:solidFill>
                <a:srgbClr val="FFFF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cxnSp>
        <p:nvCxnSpPr>
          <p:cNvPr id="87" name="直線接點 86"/>
          <p:cNvCxnSpPr/>
          <p:nvPr/>
        </p:nvCxnSpPr>
        <p:spPr>
          <a:xfrm>
            <a:off x="1000100" y="3427412"/>
            <a:ext cx="1428760" cy="1588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/>
          <p:cNvCxnSpPr/>
          <p:nvPr/>
        </p:nvCxnSpPr>
        <p:spPr>
          <a:xfrm>
            <a:off x="1000100" y="4429132"/>
            <a:ext cx="1428760" cy="1588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接點 69"/>
          <p:cNvCxnSpPr/>
          <p:nvPr/>
        </p:nvCxnSpPr>
        <p:spPr>
          <a:xfrm>
            <a:off x="1000100" y="5429264"/>
            <a:ext cx="1428760" cy="1588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圖片 70" descr="pic1.png"/>
          <p:cNvPicPr>
            <a:picLocks noChangeAspect="1"/>
          </p:cNvPicPr>
          <p:nvPr/>
        </p:nvPicPr>
        <p:blipFill>
          <a:blip r:embed="rId3"/>
          <a:srcRect l="20151" t="21785" r="21722" b="15275"/>
          <a:stretch>
            <a:fillRect/>
          </a:stretch>
        </p:blipFill>
        <p:spPr>
          <a:xfrm>
            <a:off x="5715008" y="4429132"/>
            <a:ext cx="2643206" cy="20717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3" name="內容版面配置區 3" descr="榜首贏家LOGO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5600" y="5707063"/>
            <a:ext cx="10969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23"/>
          <p:cNvGrpSpPr/>
          <p:nvPr/>
        </p:nvGrpSpPr>
        <p:grpSpPr>
          <a:xfrm flipH="1">
            <a:off x="8005553" y="-24"/>
            <a:ext cx="1138479" cy="7072362"/>
            <a:chOff x="-4561" y="-24"/>
            <a:chExt cx="1275241" cy="7072362"/>
          </a:xfrm>
        </p:grpSpPr>
        <p:sp>
          <p:nvSpPr>
            <p:cNvPr id="5" name="矩形 4"/>
            <p:cNvSpPr/>
            <p:nvPr/>
          </p:nvSpPr>
          <p:spPr>
            <a:xfrm flipH="1">
              <a:off x="214282" y="0"/>
              <a:ext cx="71438" cy="70723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438120" y="-24"/>
              <a:ext cx="276228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" name="群組 16"/>
            <p:cNvGrpSpPr/>
            <p:nvPr/>
          </p:nvGrpSpPr>
          <p:grpSpPr>
            <a:xfrm>
              <a:off x="-4561" y="142852"/>
              <a:ext cx="1270680" cy="782865"/>
              <a:chOff x="-4561" y="142852"/>
              <a:chExt cx="1270680" cy="782865"/>
            </a:xfrm>
          </p:grpSpPr>
          <p:sp>
            <p:nvSpPr>
              <p:cNvPr id="35" name="弧形 15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6" name="橢圓 3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4" name="群組 17"/>
            <p:cNvGrpSpPr/>
            <p:nvPr/>
          </p:nvGrpSpPr>
          <p:grpSpPr>
            <a:xfrm>
              <a:off x="0" y="817872"/>
              <a:ext cx="1270680" cy="782865"/>
              <a:chOff x="-4561" y="142852"/>
              <a:chExt cx="1270680" cy="782865"/>
            </a:xfrm>
          </p:grpSpPr>
          <p:sp>
            <p:nvSpPr>
              <p:cNvPr id="33" name="弧形 3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" name="橢圓 3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7" name="群組 21"/>
            <p:cNvGrpSpPr/>
            <p:nvPr/>
          </p:nvGrpSpPr>
          <p:grpSpPr>
            <a:xfrm>
              <a:off x="0" y="1492892"/>
              <a:ext cx="1270680" cy="782865"/>
              <a:chOff x="-4561" y="142852"/>
              <a:chExt cx="1270680" cy="782865"/>
            </a:xfrm>
          </p:grpSpPr>
          <p:sp>
            <p:nvSpPr>
              <p:cNvPr id="31" name="弧形 3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2" name="橢圓 3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8" name="群組 24"/>
            <p:cNvGrpSpPr/>
            <p:nvPr/>
          </p:nvGrpSpPr>
          <p:grpSpPr>
            <a:xfrm>
              <a:off x="0" y="2167912"/>
              <a:ext cx="1270680" cy="782865"/>
              <a:chOff x="-4561" y="142852"/>
              <a:chExt cx="1270680" cy="782865"/>
            </a:xfrm>
          </p:grpSpPr>
          <p:sp>
            <p:nvSpPr>
              <p:cNvPr id="29" name="弧形 2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0" name="橢圓 2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9" name="群組 27"/>
            <p:cNvGrpSpPr/>
            <p:nvPr/>
          </p:nvGrpSpPr>
          <p:grpSpPr>
            <a:xfrm>
              <a:off x="0" y="2842932"/>
              <a:ext cx="1270680" cy="782865"/>
              <a:chOff x="-4561" y="142852"/>
              <a:chExt cx="1270680" cy="782865"/>
            </a:xfrm>
          </p:grpSpPr>
          <p:sp>
            <p:nvSpPr>
              <p:cNvPr id="27" name="弧形 26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8" name="橢圓 2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0" name="群組 30"/>
            <p:cNvGrpSpPr/>
            <p:nvPr/>
          </p:nvGrpSpPr>
          <p:grpSpPr>
            <a:xfrm>
              <a:off x="0" y="3517952"/>
              <a:ext cx="1270680" cy="782865"/>
              <a:chOff x="-4561" y="142852"/>
              <a:chExt cx="1270680" cy="782865"/>
            </a:xfrm>
          </p:grpSpPr>
          <p:sp>
            <p:nvSpPr>
              <p:cNvPr id="25" name="弧形 24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6" name="橢圓 2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1" name="群組 33"/>
            <p:cNvGrpSpPr/>
            <p:nvPr/>
          </p:nvGrpSpPr>
          <p:grpSpPr>
            <a:xfrm>
              <a:off x="0" y="4192972"/>
              <a:ext cx="1270680" cy="782865"/>
              <a:chOff x="-4561" y="142852"/>
              <a:chExt cx="1270680" cy="782865"/>
            </a:xfrm>
          </p:grpSpPr>
          <p:sp>
            <p:nvSpPr>
              <p:cNvPr id="23" name="弧形 2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4" name="橢圓 2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2" name="群組 36"/>
            <p:cNvGrpSpPr/>
            <p:nvPr/>
          </p:nvGrpSpPr>
          <p:grpSpPr>
            <a:xfrm>
              <a:off x="0" y="4867992"/>
              <a:ext cx="1270680" cy="782865"/>
              <a:chOff x="-4561" y="142852"/>
              <a:chExt cx="1270680" cy="782865"/>
            </a:xfrm>
          </p:grpSpPr>
          <p:sp>
            <p:nvSpPr>
              <p:cNvPr id="21" name="弧形 2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2" name="橢圓 2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3" name="群組 39"/>
            <p:cNvGrpSpPr/>
            <p:nvPr/>
          </p:nvGrpSpPr>
          <p:grpSpPr>
            <a:xfrm>
              <a:off x="0" y="5543012"/>
              <a:ext cx="1270680" cy="782865"/>
              <a:chOff x="-4561" y="142852"/>
              <a:chExt cx="1270680" cy="782865"/>
            </a:xfrm>
          </p:grpSpPr>
          <p:sp>
            <p:nvSpPr>
              <p:cNvPr id="19" name="弧形 1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" name="橢圓 1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4" name="群組 42"/>
            <p:cNvGrpSpPr/>
            <p:nvPr/>
          </p:nvGrpSpPr>
          <p:grpSpPr>
            <a:xfrm>
              <a:off x="0" y="6218035"/>
              <a:ext cx="1270680" cy="782865"/>
              <a:chOff x="-4561" y="142852"/>
              <a:chExt cx="1270680" cy="782865"/>
            </a:xfrm>
          </p:grpSpPr>
          <p:sp>
            <p:nvSpPr>
              <p:cNvPr id="17" name="弧形 16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橢圓 1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15" name="群組 58"/>
          <p:cNvGrpSpPr/>
          <p:nvPr/>
        </p:nvGrpSpPr>
        <p:grpSpPr>
          <a:xfrm>
            <a:off x="642910" y="214290"/>
            <a:ext cx="7215238" cy="1214446"/>
            <a:chOff x="642910" y="214290"/>
            <a:chExt cx="7215238" cy="1214446"/>
          </a:xfrm>
        </p:grpSpPr>
        <p:grpSp>
          <p:nvGrpSpPr>
            <p:cNvPr id="16" name="群組 56"/>
            <p:cNvGrpSpPr/>
            <p:nvPr/>
          </p:nvGrpSpPr>
          <p:grpSpPr>
            <a:xfrm>
              <a:off x="1357290" y="357166"/>
              <a:ext cx="6500858" cy="1000132"/>
              <a:chOff x="1785918" y="357166"/>
              <a:chExt cx="4846794" cy="1000132"/>
            </a:xfrm>
          </p:grpSpPr>
          <p:sp>
            <p:nvSpPr>
              <p:cNvPr id="45" name="圓角矩形 44"/>
              <p:cNvSpPr/>
              <p:nvPr/>
            </p:nvSpPr>
            <p:spPr>
              <a:xfrm>
                <a:off x="1785918" y="357166"/>
                <a:ext cx="4846794" cy="1000132"/>
              </a:xfrm>
              <a:prstGeom prst="roundRect">
                <a:avLst/>
              </a:prstGeom>
              <a:solidFill>
                <a:schemeClr val="tx1"/>
              </a:solidFill>
              <a:ln w="88900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圓角矩形 45"/>
              <p:cNvSpPr/>
              <p:nvPr/>
            </p:nvSpPr>
            <p:spPr>
              <a:xfrm>
                <a:off x="2009756" y="428604"/>
                <a:ext cx="4562508" cy="834542"/>
              </a:xfrm>
              <a:prstGeom prst="roundRect">
                <a:avLst/>
              </a:prstGeom>
              <a:noFill/>
              <a:ln w="38100" cmpd="sng">
                <a:solidFill>
                  <a:schemeClr val="accent6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7" name="群組 54"/>
            <p:cNvGrpSpPr/>
            <p:nvPr/>
          </p:nvGrpSpPr>
          <p:grpSpPr>
            <a:xfrm>
              <a:off x="642910" y="214290"/>
              <a:ext cx="1214446" cy="1214446"/>
              <a:chOff x="1071538" y="214290"/>
              <a:chExt cx="1214446" cy="1214446"/>
            </a:xfrm>
          </p:grpSpPr>
          <p:sp>
            <p:nvSpPr>
              <p:cNvPr id="40" name="橢圓 39"/>
              <p:cNvSpPr/>
              <p:nvPr/>
            </p:nvSpPr>
            <p:spPr>
              <a:xfrm>
                <a:off x="1071538" y="214290"/>
                <a:ext cx="1214446" cy="121444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" name="五角星形 40"/>
              <p:cNvSpPr/>
              <p:nvPr/>
            </p:nvSpPr>
            <p:spPr>
              <a:xfrm rot="20583996">
                <a:off x="1344285" y="344161"/>
                <a:ext cx="471414" cy="471414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五角星形 41"/>
              <p:cNvSpPr/>
              <p:nvPr/>
            </p:nvSpPr>
            <p:spPr>
              <a:xfrm rot="1239366">
                <a:off x="1830546" y="732200"/>
                <a:ext cx="210729" cy="210729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" name="五角星形 42"/>
              <p:cNvSpPr/>
              <p:nvPr/>
            </p:nvSpPr>
            <p:spPr>
              <a:xfrm rot="19665909">
                <a:off x="1448405" y="908937"/>
                <a:ext cx="316840" cy="316840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橢圓 43"/>
              <p:cNvSpPr/>
              <p:nvPr/>
            </p:nvSpPr>
            <p:spPr>
              <a:xfrm>
                <a:off x="1133452" y="276204"/>
                <a:ext cx="1081094" cy="1081094"/>
              </a:xfrm>
              <a:prstGeom prst="ellipse">
                <a:avLst/>
              </a:prstGeom>
              <a:noFill/>
              <a:ln>
                <a:solidFill>
                  <a:srgbClr val="FFFF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47" name="標題 1"/>
          <p:cNvSpPr txBox="1">
            <a:spLocks/>
          </p:cNvSpPr>
          <p:nvPr/>
        </p:nvSpPr>
        <p:spPr>
          <a:xfrm>
            <a:off x="2071670" y="428604"/>
            <a:ext cx="5286412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zh-TW" altLang="en-US" sz="5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有效教練</a:t>
            </a:r>
            <a:r>
              <a:rPr lang="zh-TW" altLang="en-US" sz="5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－</a:t>
            </a:r>
            <a:r>
              <a:rPr lang="en-US" altLang="zh-TW" sz="5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5C1M</a:t>
            </a:r>
            <a:endParaRPr kumimoji="0" lang="zh-TW" altLang="en-US" sz="5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grpSp>
        <p:nvGrpSpPr>
          <p:cNvPr id="38" name="群組 48"/>
          <p:cNvGrpSpPr/>
          <p:nvPr/>
        </p:nvGrpSpPr>
        <p:grpSpPr>
          <a:xfrm>
            <a:off x="1214414" y="1857364"/>
            <a:ext cx="6643734" cy="1107996"/>
            <a:chOff x="1428728" y="2045981"/>
            <a:chExt cx="6643734" cy="1107996"/>
          </a:xfrm>
        </p:grpSpPr>
        <p:sp>
          <p:nvSpPr>
            <p:cNvPr id="50" name="文字方塊 49"/>
            <p:cNvSpPr txBox="1"/>
            <p:nvPr/>
          </p:nvSpPr>
          <p:spPr>
            <a:xfrm>
              <a:off x="1428728" y="2045981"/>
              <a:ext cx="664373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zh-TW" altLang="en-US" sz="6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 </a:t>
              </a:r>
              <a:r>
                <a:rPr lang="en-US" altLang="zh-TW" sz="6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</a:t>
              </a:r>
              <a:r>
                <a:rPr lang="en-US" altLang="zh-TW" sz="3600" b="1" dirty="0" smtClean="0"/>
                <a:t>ompany</a:t>
              </a:r>
              <a:endParaRPr lang="zh-TW" altLang="en-US" sz="36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51" name="直線接點 50"/>
            <p:cNvCxnSpPr/>
            <p:nvPr/>
          </p:nvCxnSpPr>
          <p:spPr>
            <a:xfrm>
              <a:off x="1714480" y="2571744"/>
              <a:ext cx="357190" cy="1588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內容版面配置區 2"/>
          <p:cNvSpPr txBox="1">
            <a:spLocks/>
          </p:cNvSpPr>
          <p:nvPr/>
        </p:nvSpPr>
        <p:spPr>
          <a:xfrm>
            <a:off x="1928794" y="3357563"/>
            <a:ext cx="6829444" cy="25717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spcBef>
                <a:spcPts val="1800"/>
              </a:spcBef>
            </a:pP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幸福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「</a:t>
            </a:r>
            <a:r>
              <a:rPr lang="en-US" altLang="zh-TW" sz="3000" b="1" dirty="0" smtClean="0">
                <a:latin typeface="微軟正黑體" pitchFamily="34" charset="-120"/>
                <a:ea typeface="微軟正黑體" pitchFamily="34" charset="-120"/>
              </a:rPr>
              <a:t>333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」</a:t>
            </a:r>
            <a:endParaRPr kumimoji="0" lang="en-US" altLang="zh-TW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lvl="0">
              <a:spcBef>
                <a:spcPts val="1800"/>
              </a:spcBef>
            </a:pP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三在一生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－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身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在、人在、心在</a:t>
            </a:r>
            <a:endParaRPr kumimoji="0" lang="en-US" altLang="zh-TW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lvl="0">
              <a:spcBef>
                <a:spcPts val="1800"/>
              </a:spcBef>
            </a:pPr>
            <a:endParaRPr kumimoji="0" lang="en-US" altLang="zh-TW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TW" altLang="en-US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pSp>
        <p:nvGrpSpPr>
          <p:cNvPr id="39" name="群組 60"/>
          <p:cNvGrpSpPr/>
          <p:nvPr/>
        </p:nvGrpSpPr>
        <p:grpSpPr>
          <a:xfrm>
            <a:off x="1357290" y="3286124"/>
            <a:ext cx="526553" cy="500067"/>
            <a:chOff x="991211" y="1656247"/>
            <a:chExt cx="526553" cy="500067"/>
          </a:xfrm>
        </p:grpSpPr>
        <p:sp>
          <p:nvSpPr>
            <p:cNvPr id="60" name="矩形 59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1" name="等腰三角形 60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8" name="群組 60"/>
          <p:cNvGrpSpPr/>
          <p:nvPr/>
        </p:nvGrpSpPr>
        <p:grpSpPr>
          <a:xfrm>
            <a:off x="1357290" y="4000505"/>
            <a:ext cx="526553" cy="500067"/>
            <a:chOff x="991211" y="1656247"/>
            <a:chExt cx="526553" cy="500067"/>
          </a:xfrm>
        </p:grpSpPr>
        <p:sp>
          <p:nvSpPr>
            <p:cNvPr id="64" name="矩形 63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6" name="等腰三角形 65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62" name="圖片 61" descr="company.pn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29190" y="1643050"/>
            <a:ext cx="1643074" cy="1945445"/>
          </a:xfrm>
          <a:prstGeom prst="rect">
            <a:avLst/>
          </a:prstGeom>
        </p:spPr>
      </p:pic>
      <p:pic>
        <p:nvPicPr>
          <p:cNvPr id="63" name="內容版面配置區 3" descr="榜首贏家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5600" y="5707063"/>
            <a:ext cx="10969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23"/>
          <p:cNvGrpSpPr/>
          <p:nvPr/>
        </p:nvGrpSpPr>
        <p:grpSpPr>
          <a:xfrm flipH="1">
            <a:off x="8005553" y="-24"/>
            <a:ext cx="1138479" cy="7072362"/>
            <a:chOff x="-4561" y="-24"/>
            <a:chExt cx="1275241" cy="7072362"/>
          </a:xfrm>
        </p:grpSpPr>
        <p:sp>
          <p:nvSpPr>
            <p:cNvPr id="5" name="矩形 4"/>
            <p:cNvSpPr/>
            <p:nvPr/>
          </p:nvSpPr>
          <p:spPr>
            <a:xfrm flipH="1">
              <a:off x="214282" y="0"/>
              <a:ext cx="71438" cy="70723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438120" y="-24"/>
              <a:ext cx="276228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" name="群組 16"/>
            <p:cNvGrpSpPr/>
            <p:nvPr/>
          </p:nvGrpSpPr>
          <p:grpSpPr>
            <a:xfrm>
              <a:off x="-4561" y="142852"/>
              <a:ext cx="1270680" cy="782865"/>
              <a:chOff x="-4561" y="142852"/>
              <a:chExt cx="1270680" cy="782865"/>
            </a:xfrm>
          </p:grpSpPr>
          <p:sp>
            <p:nvSpPr>
              <p:cNvPr id="35" name="弧形 15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6" name="橢圓 3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4" name="群組 17"/>
            <p:cNvGrpSpPr/>
            <p:nvPr/>
          </p:nvGrpSpPr>
          <p:grpSpPr>
            <a:xfrm>
              <a:off x="0" y="817872"/>
              <a:ext cx="1270680" cy="782865"/>
              <a:chOff x="-4561" y="142852"/>
              <a:chExt cx="1270680" cy="782865"/>
            </a:xfrm>
          </p:grpSpPr>
          <p:sp>
            <p:nvSpPr>
              <p:cNvPr id="33" name="弧形 3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" name="橢圓 3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7" name="群組 21"/>
            <p:cNvGrpSpPr/>
            <p:nvPr/>
          </p:nvGrpSpPr>
          <p:grpSpPr>
            <a:xfrm>
              <a:off x="0" y="1492892"/>
              <a:ext cx="1270680" cy="782865"/>
              <a:chOff x="-4561" y="142852"/>
              <a:chExt cx="1270680" cy="782865"/>
            </a:xfrm>
          </p:grpSpPr>
          <p:sp>
            <p:nvSpPr>
              <p:cNvPr id="31" name="弧形 3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2" name="橢圓 3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8" name="群組 24"/>
            <p:cNvGrpSpPr/>
            <p:nvPr/>
          </p:nvGrpSpPr>
          <p:grpSpPr>
            <a:xfrm>
              <a:off x="0" y="2167912"/>
              <a:ext cx="1270680" cy="782865"/>
              <a:chOff x="-4561" y="142852"/>
              <a:chExt cx="1270680" cy="782865"/>
            </a:xfrm>
          </p:grpSpPr>
          <p:sp>
            <p:nvSpPr>
              <p:cNvPr id="29" name="弧形 2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0" name="橢圓 2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9" name="群組 27"/>
            <p:cNvGrpSpPr/>
            <p:nvPr/>
          </p:nvGrpSpPr>
          <p:grpSpPr>
            <a:xfrm>
              <a:off x="0" y="2842932"/>
              <a:ext cx="1270680" cy="782865"/>
              <a:chOff x="-4561" y="142852"/>
              <a:chExt cx="1270680" cy="782865"/>
            </a:xfrm>
          </p:grpSpPr>
          <p:sp>
            <p:nvSpPr>
              <p:cNvPr id="27" name="弧形 26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8" name="橢圓 2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0" name="群組 30"/>
            <p:cNvGrpSpPr/>
            <p:nvPr/>
          </p:nvGrpSpPr>
          <p:grpSpPr>
            <a:xfrm>
              <a:off x="0" y="3517952"/>
              <a:ext cx="1270680" cy="782865"/>
              <a:chOff x="-4561" y="142852"/>
              <a:chExt cx="1270680" cy="782865"/>
            </a:xfrm>
          </p:grpSpPr>
          <p:sp>
            <p:nvSpPr>
              <p:cNvPr id="25" name="弧形 24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6" name="橢圓 2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1" name="群組 33"/>
            <p:cNvGrpSpPr/>
            <p:nvPr/>
          </p:nvGrpSpPr>
          <p:grpSpPr>
            <a:xfrm>
              <a:off x="0" y="4192972"/>
              <a:ext cx="1270680" cy="782865"/>
              <a:chOff x="-4561" y="142852"/>
              <a:chExt cx="1270680" cy="782865"/>
            </a:xfrm>
          </p:grpSpPr>
          <p:sp>
            <p:nvSpPr>
              <p:cNvPr id="23" name="弧形 2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4" name="橢圓 2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2" name="群組 36"/>
            <p:cNvGrpSpPr/>
            <p:nvPr/>
          </p:nvGrpSpPr>
          <p:grpSpPr>
            <a:xfrm>
              <a:off x="0" y="4867992"/>
              <a:ext cx="1270680" cy="782865"/>
              <a:chOff x="-4561" y="142852"/>
              <a:chExt cx="1270680" cy="782865"/>
            </a:xfrm>
          </p:grpSpPr>
          <p:sp>
            <p:nvSpPr>
              <p:cNvPr id="21" name="弧形 2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2" name="橢圓 2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3" name="群組 39"/>
            <p:cNvGrpSpPr/>
            <p:nvPr/>
          </p:nvGrpSpPr>
          <p:grpSpPr>
            <a:xfrm>
              <a:off x="0" y="5543012"/>
              <a:ext cx="1270680" cy="782865"/>
              <a:chOff x="-4561" y="142852"/>
              <a:chExt cx="1270680" cy="782865"/>
            </a:xfrm>
          </p:grpSpPr>
          <p:sp>
            <p:nvSpPr>
              <p:cNvPr id="19" name="弧形 1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" name="橢圓 1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4" name="群組 42"/>
            <p:cNvGrpSpPr/>
            <p:nvPr/>
          </p:nvGrpSpPr>
          <p:grpSpPr>
            <a:xfrm>
              <a:off x="0" y="6218035"/>
              <a:ext cx="1270680" cy="782865"/>
              <a:chOff x="-4561" y="142852"/>
              <a:chExt cx="1270680" cy="782865"/>
            </a:xfrm>
          </p:grpSpPr>
          <p:sp>
            <p:nvSpPr>
              <p:cNvPr id="17" name="弧形 16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橢圓 1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15" name="群組 58"/>
          <p:cNvGrpSpPr/>
          <p:nvPr/>
        </p:nvGrpSpPr>
        <p:grpSpPr>
          <a:xfrm>
            <a:off x="642910" y="214290"/>
            <a:ext cx="7215238" cy="1214446"/>
            <a:chOff x="642910" y="214290"/>
            <a:chExt cx="7215238" cy="1214446"/>
          </a:xfrm>
        </p:grpSpPr>
        <p:grpSp>
          <p:nvGrpSpPr>
            <p:cNvPr id="16" name="群組 56"/>
            <p:cNvGrpSpPr/>
            <p:nvPr/>
          </p:nvGrpSpPr>
          <p:grpSpPr>
            <a:xfrm>
              <a:off x="1357290" y="357166"/>
              <a:ext cx="6500858" cy="1000132"/>
              <a:chOff x="1785918" y="357166"/>
              <a:chExt cx="4846794" cy="1000132"/>
            </a:xfrm>
          </p:grpSpPr>
          <p:sp>
            <p:nvSpPr>
              <p:cNvPr id="45" name="圓角矩形 44"/>
              <p:cNvSpPr/>
              <p:nvPr/>
            </p:nvSpPr>
            <p:spPr>
              <a:xfrm>
                <a:off x="1785918" y="357166"/>
                <a:ext cx="4846794" cy="1000132"/>
              </a:xfrm>
              <a:prstGeom prst="roundRect">
                <a:avLst/>
              </a:prstGeom>
              <a:solidFill>
                <a:schemeClr val="tx1"/>
              </a:solidFill>
              <a:ln w="88900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圓角矩形 45"/>
              <p:cNvSpPr/>
              <p:nvPr/>
            </p:nvSpPr>
            <p:spPr>
              <a:xfrm>
                <a:off x="2009756" y="428604"/>
                <a:ext cx="4562508" cy="834542"/>
              </a:xfrm>
              <a:prstGeom prst="roundRect">
                <a:avLst/>
              </a:prstGeom>
              <a:noFill/>
              <a:ln w="38100" cmpd="sng">
                <a:solidFill>
                  <a:schemeClr val="accent6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7" name="群組 54"/>
            <p:cNvGrpSpPr/>
            <p:nvPr/>
          </p:nvGrpSpPr>
          <p:grpSpPr>
            <a:xfrm>
              <a:off x="642910" y="214290"/>
              <a:ext cx="1214446" cy="1214446"/>
              <a:chOff x="1071538" y="214290"/>
              <a:chExt cx="1214446" cy="1214446"/>
            </a:xfrm>
          </p:grpSpPr>
          <p:sp>
            <p:nvSpPr>
              <p:cNvPr id="40" name="橢圓 39"/>
              <p:cNvSpPr/>
              <p:nvPr/>
            </p:nvSpPr>
            <p:spPr>
              <a:xfrm>
                <a:off x="1071538" y="214290"/>
                <a:ext cx="1214446" cy="121444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" name="五角星形 40"/>
              <p:cNvSpPr/>
              <p:nvPr/>
            </p:nvSpPr>
            <p:spPr>
              <a:xfrm rot="20583996">
                <a:off x="1344285" y="344161"/>
                <a:ext cx="471414" cy="471414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五角星形 41"/>
              <p:cNvSpPr/>
              <p:nvPr/>
            </p:nvSpPr>
            <p:spPr>
              <a:xfrm rot="1239366">
                <a:off x="1830546" y="732200"/>
                <a:ext cx="210729" cy="210729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" name="五角星形 42"/>
              <p:cNvSpPr/>
              <p:nvPr/>
            </p:nvSpPr>
            <p:spPr>
              <a:xfrm rot="19665909">
                <a:off x="1448405" y="908937"/>
                <a:ext cx="316840" cy="316840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橢圓 43"/>
              <p:cNvSpPr/>
              <p:nvPr/>
            </p:nvSpPr>
            <p:spPr>
              <a:xfrm>
                <a:off x="1133452" y="276204"/>
                <a:ext cx="1081094" cy="1081094"/>
              </a:xfrm>
              <a:prstGeom prst="ellipse">
                <a:avLst/>
              </a:prstGeom>
              <a:noFill/>
              <a:ln>
                <a:solidFill>
                  <a:srgbClr val="FFFF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47" name="標題 1"/>
          <p:cNvSpPr txBox="1">
            <a:spLocks/>
          </p:cNvSpPr>
          <p:nvPr/>
        </p:nvSpPr>
        <p:spPr>
          <a:xfrm>
            <a:off x="2071670" y="428604"/>
            <a:ext cx="5286412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zh-TW" altLang="en-US" sz="5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有效教練</a:t>
            </a:r>
            <a:r>
              <a:rPr lang="zh-TW" altLang="en-US" sz="5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－</a:t>
            </a:r>
            <a:r>
              <a:rPr lang="en-US" altLang="zh-TW" sz="5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5C1M</a:t>
            </a:r>
            <a:endParaRPr kumimoji="0" lang="zh-TW" altLang="en-US" sz="5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grpSp>
        <p:nvGrpSpPr>
          <p:cNvPr id="38" name="群組 48"/>
          <p:cNvGrpSpPr/>
          <p:nvPr/>
        </p:nvGrpSpPr>
        <p:grpSpPr>
          <a:xfrm>
            <a:off x="1214414" y="1857364"/>
            <a:ext cx="6643734" cy="1107996"/>
            <a:chOff x="1428728" y="2045981"/>
            <a:chExt cx="6643734" cy="1107996"/>
          </a:xfrm>
        </p:grpSpPr>
        <p:sp>
          <p:nvSpPr>
            <p:cNvPr id="50" name="文字方塊 49"/>
            <p:cNvSpPr txBox="1"/>
            <p:nvPr/>
          </p:nvSpPr>
          <p:spPr>
            <a:xfrm>
              <a:off x="1428728" y="2045981"/>
              <a:ext cx="664373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zh-TW" altLang="en-US" sz="6600" b="1" dirty="0" smtClean="0">
                  <a:solidFill>
                    <a:srgbClr val="C00000"/>
                  </a:solidFill>
                </a:rPr>
                <a:t>  </a:t>
              </a:r>
              <a:r>
                <a:rPr lang="en-US" altLang="zh-TW" sz="6600" b="1" dirty="0" smtClean="0">
                  <a:solidFill>
                    <a:srgbClr val="C00000"/>
                  </a:solidFill>
                </a:rPr>
                <a:t>C</a:t>
              </a:r>
              <a:r>
                <a:rPr lang="en-US" altLang="zh-TW" sz="3600" b="1" dirty="0" smtClean="0"/>
                <a:t>ommunicate</a:t>
              </a:r>
              <a:endParaRPr lang="zh-TW" altLang="en-US" sz="36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51" name="直線接點 50"/>
            <p:cNvCxnSpPr/>
            <p:nvPr/>
          </p:nvCxnSpPr>
          <p:spPr>
            <a:xfrm>
              <a:off x="1714480" y="2571744"/>
              <a:ext cx="357190" cy="158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" name="圖片 55" descr="talking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72066" y="1428736"/>
            <a:ext cx="1143008" cy="1663636"/>
          </a:xfrm>
          <a:prstGeom prst="rect">
            <a:avLst/>
          </a:prstGeom>
        </p:spPr>
      </p:pic>
      <p:sp>
        <p:nvSpPr>
          <p:cNvPr id="57" name="內容版面配置區 2"/>
          <p:cNvSpPr txBox="1">
            <a:spLocks/>
          </p:cNvSpPr>
          <p:nvPr/>
        </p:nvSpPr>
        <p:spPr>
          <a:xfrm>
            <a:off x="1928794" y="3357563"/>
            <a:ext cx="6829444" cy="25717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spcBef>
                <a:spcPts val="1800"/>
              </a:spcBef>
            </a:pP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我想→你想</a:t>
            </a:r>
            <a:endParaRPr kumimoji="0" lang="en-US" altLang="zh-TW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lvl="0">
              <a:spcBef>
                <a:spcPts val="1800"/>
              </a:spcBef>
            </a:pP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從「聽」開始</a:t>
            </a:r>
            <a:endParaRPr kumimoji="0" lang="en-US" altLang="zh-TW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lvl="0">
              <a:spcBef>
                <a:spcPts val="1800"/>
              </a:spcBef>
            </a:pP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願意 「聽」、 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「聽得懂」</a:t>
            </a:r>
            <a:endParaRPr kumimoji="0" lang="en-US" altLang="zh-TW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TW" altLang="en-US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pSp>
        <p:nvGrpSpPr>
          <p:cNvPr id="39" name="群組 60"/>
          <p:cNvGrpSpPr/>
          <p:nvPr/>
        </p:nvGrpSpPr>
        <p:grpSpPr>
          <a:xfrm>
            <a:off x="1357290" y="3286124"/>
            <a:ext cx="526553" cy="500067"/>
            <a:chOff x="991211" y="1656247"/>
            <a:chExt cx="526553" cy="500067"/>
          </a:xfrm>
        </p:grpSpPr>
        <p:sp>
          <p:nvSpPr>
            <p:cNvPr id="60" name="矩形 59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1" name="等腰三角形 60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8" name="群組 60"/>
          <p:cNvGrpSpPr/>
          <p:nvPr/>
        </p:nvGrpSpPr>
        <p:grpSpPr>
          <a:xfrm>
            <a:off x="1357290" y="4000505"/>
            <a:ext cx="526553" cy="500067"/>
            <a:chOff x="991211" y="1656247"/>
            <a:chExt cx="526553" cy="500067"/>
          </a:xfrm>
        </p:grpSpPr>
        <p:sp>
          <p:nvSpPr>
            <p:cNvPr id="64" name="矩形 63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6" name="等腰三角形 65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9" name="群組 60"/>
          <p:cNvGrpSpPr/>
          <p:nvPr/>
        </p:nvGrpSpPr>
        <p:grpSpPr>
          <a:xfrm>
            <a:off x="1357290" y="4714885"/>
            <a:ext cx="526553" cy="500067"/>
            <a:chOff x="991211" y="1656247"/>
            <a:chExt cx="526553" cy="500067"/>
          </a:xfrm>
        </p:grpSpPr>
        <p:sp>
          <p:nvSpPr>
            <p:cNvPr id="68" name="矩形 67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9" name="等腰三角形 68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62" name="內容版面配置區 3" descr="榜首贏家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5600" y="5707063"/>
            <a:ext cx="10969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23"/>
          <p:cNvGrpSpPr/>
          <p:nvPr/>
        </p:nvGrpSpPr>
        <p:grpSpPr>
          <a:xfrm flipH="1">
            <a:off x="8005553" y="-24"/>
            <a:ext cx="1138479" cy="7072362"/>
            <a:chOff x="-4561" y="-24"/>
            <a:chExt cx="1275241" cy="7072362"/>
          </a:xfrm>
        </p:grpSpPr>
        <p:sp>
          <p:nvSpPr>
            <p:cNvPr id="5" name="矩形 4"/>
            <p:cNvSpPr/>
            <p:nvPr/>
          </p:nvSpPr>
          <p:spPr>
            <a:xfrm flipH="1">
              <a:off x="214282" y="0"/>
              <a:ext cx="71438" cy="70723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438120" y="-24"/>
              <a:ext cx="276228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" name="群組 16"/>
            <p:cNvGrpSpPr/>
            <p:nvPr/>
          </p:nvGrpSpPr>
          <p:grpSpPr>
            <a:xfrm>
              <a:off x="-4561" y="142852"/>
              <a:ext cx="1270680" cy="782865"/>
              <a:chOff x="-4561" y="142852"/>
              <a:chExt cx="1270680" cy="782865"/>
            </a:xfrm>
          </p:grpSpPr>
          <p:sp>
            <p:nvSpPr>
              <p:cNvPr id="35" name="弧形 15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6" name="橢圓 3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4" name="群組 17"/>
            <p:cNvGrpSpPr/>
            <p:nvPr/>
          </p:nvGrpSpPr>
          <p:grpSpPr>
            <a:xfrm>
              <a:off x="0" y="817872"/>
              <a:ext cx="1270680" cy="782865"/>
              <a:chOff x="-4561" y="142852"/>
              <a:chExt cx="1270680" cy="782865"/>
            </a:xfrm>
          </p:grpSpPr>
          <p:sp>
            <p:nvSpPr>
              <p:cNvPr id="33" name="弧形 3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" name="橢圓 3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7" name="群組 21"/>
            <p:cNvGrpSpPr/>
            <p:nvPr/>
          </p:nvGrpSpPr>
          <p:grpSpPr>
            <a:xfrm>
              <a:off x="0" y="1492892"/>
              <a:ext cx="1270680" cy="782865"/>
              <a:chOff x="-4561" y="142852"/>
              <a:chExt cx="1270680" cy="782865"/>
            </a:xfrm>
          </p:grpSpPr>
          <p:sp>
            <p:nvSpPr>
              <p:cNvPr id="31" name="弧形 3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2" name="橢圓 3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8" name="群組 24"/>
            <p:cNvGrpSpPr/>
            <p:nvPr/>
          </p:nvGrpSpPr>
          <p:grpSpPr>
            <a:xfrm>
              <a:off x="0" y="2167912"/>
              <a:ext cx="1270680" cy="782865"/>
              <a:chOff x="-4561" y="142852"/>
              <a:chExt cx="1270680" cy="782865"/>
            </a:xfrm>
          </p:grpSpPr>
          <p:sp>
            <p:nvSpPr>
              <p:cNvPr id="29" name="弧形 2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0" name="橢圓 2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9" name="群組 27"/>
            <p:cNvGrpSpPr/>
            <p:nvPr/>
          </p:nvGrpSpPr>
          <p:grpSpPr>
            <a:xfrm>
              <a:off x="0" y="2842932"/>
              <a:ext cx="1270680" cy="782865"/>
              <a:chOff x="-4561" y="142852"/>
              <a:chExt cx="1270680" cy="782865"/>
            </a:xfrm>
          </p:grpSpPr>
          <p:sp>
            <p:nvSpPr>
              <p:cNvPr id="27" name="弧形 26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8" name="橢圓 2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0" name="群組 30"/>
            <p:cNvGrpSpPr/>
            <p:nvPr/>
          </p:nvGrpSpPr>
          <p:grpSpPr>
            <a:xfrm>
              <a:off x="0" y="3517952"/>
              <a:ext cx="1270680" cy="782865"/>
              <a:chOff x="-4561" y="142852"/>
              <a:chExt cx="1270680" cy="782865"/>
            </a:xfrm>
          </p:grpSpPr>
          <p:sp>
            <p:nvSpPr>
              <p:cNvPr id="25" name="弧形 24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6" name="橢圓 2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1" name="群組 33"/>
            <p:cNvGrpSpPr/>
            <p:nvPr/>
          </p:nvGrpSpPr>
          <p:grpSpPr>
            <a:xfrm>
              <a:off x="0" y="4192972"/>
              <a:ext cx="1270680" cy="782865"/>
              <a:chOff x="-4561" y="142852"/>
              <a:chExt cx="1270680" cy="782865"/>
            </a:xfrm>
          </p:grpSpPr>
          <p:sp>
            <p:nvSpPr>
              <p:cNvPr id="23" name="弧形 2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4" name="橢圓 2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2" name="群組 36"/>
            <p:cNvGrpSpPr/>
            <p:nvPr/>
          </p:nvGrpSpPr>
          <p:grpSpPr>
            <a:xfrm>
              <a:off x="0" y="4867992"/>
              <a:ext cx="1270680" cy="782865"/>
              <a:chOff x="-4561" y="142852"/>
              <a:chExt cx="1270680" cy="782865"/>
            </a:xfrm>
          </p:grpSpPr>
          <p:sp>
            <p:nvSpPr>
              <p:cNvPr id="21" name="弧形 2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2" name="橢圓 2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3" name="群組 39"/>
            <p:cNvGrpSpPr/>
            <p:nvPr/>
          </p:nvGrpSpPr>
          <p:grpSpPr>
            <a:xfrm>
              <a:off x="0" y="5543012"/>
              <a:ext cx="1270680" cy="782865"/>
              <a:chOff x="-4561" y="142852"/>
              <a:chExt cx="1270680" cy="782865"/>
            </a:xfrm>
          </p:grpSpPr>
          <p:sp>
            <p:nvSpPr>
              <p:cNvPr id="19" name="弧形 1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" name="橢圓 1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4" name="群組 42"/>
            <p:cNvGrpSpPr/>
            <p:nvPr/>
          </p:nvGrpSpPr>
          <p:grpSpPr>
            <a:xfrm>
              <a:off x="0" y="6218035"/>
              <a:ext cx="1270680" cy="782865"/>
              <a:chOff x="-4561" y="142852"/>
              <a:chExt cx="1270680" cy="782865"/>
            </a:xfrm>
          </p:grpSpPr>
          <p:sp>
            <p:nvSpPr>
              <p:cNvPr id="17" name="弧形 16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橢圓 1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15" name="群組 58"/>
          <p:cNvGrpSpPr/>
          <p:nvPr/>
        </p:nvGrpSpPr>
        <p:grpSpPr>
          <a:xfrm>
            <a:off x="642910" y="214290"/>
            <a:ext cx="7215238" cy="1214446"/>
            <a:chOff x="642910" y="214290"/>
            <a:chExt cx="7215238" cy="1214446"/>
          </a:xfrm>
        </p:grpSpPr>
        <p:grpSp>
          <p:nvGrpSpPr>
            <p:cNvPr id="16" name="群組 56"/>
            <p:cNvGrpSpPr/>
            <p:nvPr/>
          </p:nvGrpSpPr>
          <p:grpSpPr>
            <a:xfrm>
              <a:off x="1357290" y="357166"/>
              <a:ext cx="6500858" cy="1000132"/>
              <a:chOff x="1785918" y="357166"/>
              <a:chExt cx="4846794" cy="1000132"/>
            </a:xfrm>
          </p:grpSpPr>
          <p:sp>
            <p:nvSpPr>
              <p:cNvPr id="45" name="圓角矩形 44"/>
              <p:cNvSpPr/>
              <p:nvPr/>
            </p:nvSpPr>
            <p:spPr>
              <a:xfrm>
                <a:off x="1785918" y="357166"/>
                <a:ext cx="4846794" cy="1000132"/>
              </a:xfrm>
              <a:prstGeom prst="roundRect">
                <a:avLst/>
              </a:prstGeom>
              <a:solidFill>
                <a:schemeClr val="tx1"/>
              </a:solidFill>
              <a:ln w="88900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圓角矩形 45"/>
              <p:cNvSpPr/>
              <p:nvPr/>
            </p:nvSpPr>
            <p:spPr>
              <a:xfrm>
                <a:off x="2009756" y="428604"/>
                <a:ext cx="4562508" cy="834542"/>
              </a:xfrm>
              <a:prstGeom prst="roundRect">
                <a:avLst/>
              </a:prstGeom>
              <a:noFill/>
              <a:ln w="38100" cmpd="sng">
                <a:solidFill>
                  <a:schemeClr val="accent6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7" name="群組 54"/>
            <p:cNvGrpSpPr/>
            <p:nvPr/>
          </p:nvGrpSpPr>
          <p:grpSpPr>
            <a:xfrm>
              <a:off x="642910" y="214290"/>
              <a:ext cx="1214446" cy="1214446"/>
              <a:chOff x="1071538" y="214290"/>
              <a:chExt cx="1214446" cy="1214446"/>
            </a:xfrm>
          </p:grpSpPr>
          <p:sp>
            <p:nvSpPr>
              <p:cNvPr id="40" name="橢圓 39"/>
              <p:cNvSpPr/>
              <p:nvPr/>
            </p:nvSpPr>
            <p:spPr>
              <a:xfrm>
                <a:off x="1071538" y="214290"/>
                <a:ext cx="1214446" cy="121444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" name="五角星形 40"/>
              <p:cNvSpPr/>
              <p:nvPr/>
            </p:nvSpPr>
            <p:spPr>
              <a:xfrm rot="20583996">
                <a:off x="1344285" y="344161"/>
                <a:ext cx="471414" cy="471414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五角星形 41"/>
              <p:cNvSpPr/>
              <p:nvPr/>
            </p:nvSpPr>
            <p:spPr>
              <a:xfrm rot="1239366">
                <a:off x="1830546" y="732200"/>
                <a:ext cx="210729" cy="210729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" name="五角星形 42"/>
              <p:cNvSpPr/>
              <p:nvPr/>
            </p:nvSpPr>
            <p:spPr>
              <a:xfrm rot="19665909">
                <a:off x="1448405" y="908937"/>
                <a:ext cx="316840" cy="316840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橢圓 43"/>
              <p:cNvSpPr/>
              <p:nvPr/>
            </p:nvSpPr>
            <p:spPr>
              <a:xfrm>
                <a:off x="1133452" y="276204"/>
                <a:ext cx="1081094" cy="1081094"/>
              </a:xfrm>
              <a:prstGeom prst="ellipse">
                <a:avLst/>
              </a:prstGeom>
              <a:noFill/>
              <a:ln>
                <a:solidFill>
                  <a:srgbClr val="FFFF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47" name="標題 1"/>
          <p:cNvSpPr txBox="1">
            <a:spLocks/>
          </p:cNvSpPr>
          <p:nvPr/>
        </p:nvSpPr>
        <p:spPr>
          <a:xfrm>
            <a:off x="2071670" y="428604"/>
            <a:ext cx="5286412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zh-TW" altLang="en-US" sz="5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有效教練</a:t>
            </a:r>
            <a:r>
              <a:rPr lang="zh-TW" altLang="en-US" sz="5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－</a:t>
            </a:r>
            <a:r>
              <a:rPr lang="en-US" altLang="zh-TW" sz="5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5C1M</a:t>
            </a:r>
            <a:endParaRPr kumimoji="0" lang="zh-TW" altLang="en-US" sz="5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grpSp>
        <p:nvGrpSpPr>
          <p:cNvPr id="38" name="群組 48"/>
          <p:cNvGrpSpPr/>
          <p:nvPr/>
        </p:nvGrpSpPr>
        <p:grpSpPr>
          <a:xfrm>
            <a:off x="1214414" y="1857364"/>
            <a:ext cx="6643734" cy="1107996"/>
            <a:chOff x="1428728" y="2045981"/>
            <a:chExt cx="6643734" cy="1107996"/>
          </a:xfrm>
        </p:grpSpPr>
        <p:sp>
          <p:nvSpPr>
            <p:cNvPr id="50" name="文字方塊 49"/>
            <p:cNvSpPr txBox="1"/>
            <p:nvPr/>
          </p:nvSpPr>
          <p:spPr>
            <a:xfrm>
              <a:off x="1428728" y="2045981"/>
              <a:ext cx="664373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zh-TW" altLang="en-US" sz="6600" b="1" dirty="0" smtClean="0">
                  <a:solidFill>
                    <a:srgbClr val="9900CC"/>
                  </a:solidFill>
                </a:rPr>
                <a:t>  </a:t>
              </a:r>
              <a:r>
                <a:rPr lang="en-US" altLang="zh-TW" sz="6600" b="1" dirty="0" smtClean="0">
                  <a:solidFill>
                    <a:srgbClr val="9900CC"/>
                  </a:solidFill>
                </a:rPr>
                <a:t>C</a:t>
              </a:r>
              <a:r>
                <a:rPr lang="en-US" altLang="zh-TW" sz="3600" b="1" dirty="0" smtClean="0"/>
                <a:t>heck</a:t>
              </a:r>
              <a:endParaRPr lang="zh-TW" altLang="en-US" sz="36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51" name="直線接點 50"/>
            <p:cNvCxnSpPr/>
            <p:nvPr/>
          </p:nvCxnSpPr>
          <p:spPr>
            <a:xfrm>
              <a:off x="1714480" y="2571744"/>
              <a:ext cx="357190" cy="1588"/>
            </a:xfrm>
            <a:prstGeom prst="line">
              <a:avLst/>
            </a:prstGeom>
            <a:ln w="38100"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內容版面配置區 2"/>
          <p:cNvSpPr txBox="1">
            <a:spLocks/>
          </p:cNvSpPr>
          <p:nvPr/>
        </p:nvSpPr>
        <p:spPr>
          <a:xfrm>
            <a:off x="1928794" y="3357563"/>
            <a:ext cx="6829444" cy="25717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spcBef>
                <a:spcPts val="1800"/>
              </a:spcBef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標準、發現、解決</a:t>
            </a:r>
            <a:endParaRPr kumimoji="0" lang="en-US" altLang="zh-TW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lvl="0">
              <a:spcBef>
                <a:spcPts val="1800"/>
              </a:spcBef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協助而非替代</a:t>
            </a:r>
            <a:endParaRPr kumimoji="0" lang="en-US" altLang="zh-TW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lvl="0">
              <a:spcBef>
                <a:spcPts val="1800"/>
              </a:spcBef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完美而非苛求</a:t>
            </a:r>
            <a:endParaRPr kumimoji="0" lang="en-US" altLang="zh-TW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TW" altLang="en-US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pSp>
        <p:nvGrpSpPr>
          <p:cNvPr id="39" name="群組 60"/>
          <p:cNvGrpSpPr/>
          <p:nvPr/>
        </p:nvGrpSpPr>
        <p:grpSpPr>
          <a:xfrm>
            <a:off x="1357290" y="3286124"/>
            <a:ext cx="526553" cy="500067"/>
            <a:chOff x="991211" y="1656247"/>
            <a:chExt cx="526553" cy="500067"/>
          </a:xfrm>
        </p:grpSpPr>
        <p:sp>
          <p:nvSpPr>
            <p:cNvPr id="60" name="矩形 59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1" name="等腰三角形 60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8" name="群組 60"/>
          <p:cNvGrpSpPr/>
          <p:nvPr/>
        </p:nvGrpSpPr>
        <p:grpSpPr>
          <a:xfrm>
            <a:off x="1357290" y="4000505"/>
            <a:ext cx="526553" cy="500067"/>
            <a:chOff x="991211" y="1656247"/>
            <a:chExt cx="526553" cy="500067"/>
          </a:xfrm>
        </p:grpSpPr>
        <p:sp>
          <p:nvSpPr>
            <p:cNvPr id="64" name="矩形 63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6" name="等腰三角形 65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9" name="群組 60"/>
          <p:cNvGrpSpPr/>
          <p:nvPr/>
        </p:nvGrpSpPr>
        <p:grpSpPr>
          <a:xfrm>
            <a:off x="1357290" y="4714885"/>
            <a:ext cx="526553" cy="500067"/>
            <a:chOff x="991211" y="1656247"/>
            <a:chExt cx="526553" cy="500067"/>
          </a:xfrm>
        </p:grpSpPr>
        <p:sp>
          <p:nvSpPr>
            <p:cNvPr id="68" name="矩形 67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9" name="等腰三角形 68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62" name="圖片 61" descr="你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14573" y="1500174"/>
            <a:ext cx="1171939" cy="2113412"/>
          </a:xfrm>
          <a:prstGeom prst="rect">
            <a:avLst/>
          </a:prstGeom>
        </p:spPr>
      </p:pic>
      <p:pic>
        <p:nvPicPr>
          <p:cNvPr id="63" name="內容版面配置區 3" descr="榜首贏家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5600" y="5707063"/>
            <a:ext cx="10969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23"/>
          <p:cNvGrpSpPr/>
          <p:nvPr/>
        </p:nvGrpSpPr>
        <p:grpSpPr>
          <a:xfrm flipH="1">
            <a:off x="8005553" y="-24"/>
            <a:ext cx="1138479" cy="7072362"/>
            <a:chOff x="-4561" y="-24"/>
            <a:chExt cx="1275241" cy="7072362"/>
          </a:xfrm>
        </p:grpSpPr>
        <p:sp>
          <p:nvSpPr>
            <p:cNvPr id="5" name="矩形 4"/>
            <p:cNvSpPr/>
            <p:nvPr/>
          </p:nvSpPr>
          <p:spPr>
            <a:xfrm flipH="1">
              <a:off x="214282" y="0"/>
              <a:ext cx="71438" cy="70723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438120" y="-24"/>
              <a:ext cx="276228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" name="群組 16"/>
            <p:cNvGrpSpPr/>
            <p:nvPr/>
          </p:nvGrpSpPr>
          <p:grpSpPr>
            <a:xfrm>
              <a:off x="-4561" y="142852"/>
              <a:ext cx="1270680" cy="782865"/>
              <a:chOff x="-4561" y="142852"/>
              <a:chExt cx="1270680" cy="782865"/>
            </a:xfrm>
          </p:grpSpPr>
          <p:sp>
            <p:nvSpPr>
              <p:cNvPr id="35" name="弧形 15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6" name="橢圓 3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4" name="群組 17"/>
            <p:cNvGrpSpPr/>
            <p:nvPr/>
          </p:nvGrpSpPr>
          <p:grpSpPr>
            <a:xfrm>
              <a:off x="0" y="817872"/>
              <a:ext cx="1270680" cy="782865"/>
              <a:chOff x="-4561" y="142852"/>
              <a:chExt cx="1270680" cy="782865"/>
            </a:xfrm>
          </p:grpSpPr>
          <p:sp>
            <p:nvSpPr>
              <p:cNvPr id="33" name="弧形 3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" name="橢圓 3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7" name="群組 21"/>
            <p:cNvGrpSpPr/>
            <p:nvPr/>
          </p:nvGrpSpPr>
          <p:grpSpPr>
            <a:xfrm>
              <a:off x="0" y="1492892"/>
              <a:ext cx="1270680" cy="782865"/>
              <a:chOff x="-4561" y="142852"/>
              <a:chExt cx="1270680" cy="782865"/>
            </a:xfrm>
          </p:grpSpPr>
          <p:sp>
            <p:nvSpPr>
              <p:cNvPr id="31" name="弧形 3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2" name="橢圓 3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8" name="群組 24"/>
            <p:cNvGrpSpPr/>
            <p:nvPr/>
          </p:nvGrpSpPr>
          <p:grpSpPr>
            <a:xfrm>
              <a:off x="0" y="2167912"/>
              <a:ext cx="1270680" cy="782865"/>
              <a:chOff x="-4561" y="142852"/>
              <a:chExt cx="1270680" cy="782865"/>
            </a:xfrm>
          </p:grpSpPr>
          <p:sp>
            <p:nvSpPr>
              <p:cNvPr id="29" name="弧形 2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0" name="橢圓 2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9" name="群組 27"/>
            <p:cNvGrpSpPr/>
            <p:nvPr/>
          </p:nvGrpSpPr>
          <p:grpSpPr>
            <a:xfrm>
              <a:off x="0" y="2842932"/>
              <a:ext cx="1270680" cy="782865"/>
              <a:chOff x="-4561" y="142852"/>
              <a:chExt cx="1270680" cy="782865"/>
            </a:xfrm>
          </p:grpSpPr>
          <p:sp>
            <p:nvSpPr>
              <p:cNvPr id="27" name="弧形 26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8" name="橢圓 2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0" name="群組 30"/>
            <p:cNvGrpSpPr/>
            <p:nvPr/>
          </p:nvGrpSpPr>
          <p:grpSpPr>
            <a:xfrm>
              <a:off x="0" y="3517952"/>
              <a:ext cx="1270680" cy="782865"/>
              <a:chOff x="-4561" y="142852"/>
              <a:chExt cx="1270680" cy="782865"/>
            </a:xfrm>
          </p:grpSpPr>
          <p:sp>
            <p:nvSpPr>
              <p:cNvPr id="25" name="弧形 24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6" name="橢圓 2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1" name="群組 33"/>
            <p:cNvGrpSpPr/>
            <p:nvPr/>
          </p:nvGrpSpPr>
          <p:grpSpPr>
            <a:xfrm>
              <a:off x="0" y="4192972"/>
              <a:ext cx="1270680" cy="782865"/>
              <a:chOff x="-4561" y="142852"/>
              <a:chExt cx="1270680" cy="782865"/>
            </a:xfrm>
          </p:grpSpPr>
          <p:sp>
            <p:nvSpPr>
              <p:cNvPr id="23" name="弧形 2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4" name="橢圓 2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2" name="群組 36"/>
            <p:cNvGrpSpPr/>
            <p:nvPr/>
          </p:nvGrpSpPr>
          <p:grpSpPr>
            <a:xfrm>
              <a:off x="0" y="4867992"/>
              <a:ext cx="1270680" cy="782865"/>
              <a:chOff x="-4561" y="142852"/>
              <a:chExt cx="1270680" cy="782865"/>
            </a:xfrm>
          </p:grpSpPr>
          <p:sp>
            <p:nvSpPr>
              <p:cNvPr id="21" name="弧形 2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2" name="橢圓 2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3" name="群組 39"/>
            <p:cNvGrpSpPr/>
            <p:nvPr/>
          </p:nvGrpSpPr>
          <p:grpSpPr>
            <a:xfrm>
              <a:off x="0" y="5543012"/>
              <a:ext cx="1270680" cy="782865"/>
              <a:chOff x="-4561" y="142852"/>
              <a:chExt cx="1270680" cy="782865"/>
            </a:xfrm>
          </p:grpSpPr>
          <p:sp>
            <p:nvSpPr>
              <p:cNvPr id="19" name="弧形 1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" name="橢圓 1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4" name="群組 42"/>
            <p:cNvGrpSpPr/>
            <p:nvPr/>
          </p:nvGrpSpPr>
          <p:grpSpPr>
            <a:xfrm>
              <a:off x="0" y="6218035"/>
              <a:ext cx="1270680" cy="782865"/>
              <a:chOff x="-4561" y="142852"/>
              <a:chExt cx="1270680" cy="782865"/>
            </a:xfrm>
          </p:grpSpPr>
          <p:sp>
            <p:nvSpPr>
              <p:cNvPr id="17" name="弧形 16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橢圓 1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15" name="群組 58"/>
          <p:cNvGrpSpPr/>
          <p:nvPr/>
        </p:nvGrpSpPr>
        <p:grpSpPr>
          <a:xfrm>
            <a:off x="642910" y="214290"/>
            <a:ext cx="7215238" cy="1214446"/>
            <a:chOff x="642910" y="214290"/>
            <a:chExt cx="7215238" cy="1214446"/>
          </a:xfrm>
        </p:grpSpPr>
        <p:grpSp>
          <p:nvGrpSpPr>
            <p:cNvPr id="16" name="群組 56"/>
            <p:cNvGrpSpPr/>
            <p:nvPr/>
          </p:nvGrpSpPr>
          <p:grpSpPr>
            <a:xfrm>
              <a:off x="1357290" y="357166"/>
              <a:ext cx="6500858" cy="1000132"/>
              <a:chOff x="1785918" y="357166"/>
              <a:chExt cx="4846794" cy="1000132"/>
            </a:xfrm>
          </p:grpSpPr>
          <p:sp>
            <p:nvSpPr>
              <p:cNvPr id="45" name="圓角矩形 44"/>
              <p:cNvSpPr/>
              <p:nvPr/>
            </p:nvSpPr>
            <p:spPr>
              <a:xfrm>
                <a:off x="1785918" y="357166"/>
                <a:ext cx="4846794" cy="1000132"/>
              </a:xfrm>
              <a:prstGeom prst="roundRect">
                <a:avLst/>
              </a:prstGeom>
              <a:solidFill>
                <a:schemeClr val="tx1"/>
              </a:solidFill>
              <a:ln w="88900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圓角矩形 45"/>
              <p:cNvSpPr/>
              <p:nvPr/>
            </p:nvSpPr>
            <p:spPr>
              <a:xfrm>
                <a:off x="2009756" y="428604"/>
                <a:ext cx="4562508" cy="834542"/>
              </a:xfrm>
              <a:prstGeom prst="roundRect">
                <a:avLst/>
              </a:prstGeom>
              <a:noFill/>
              <a:ln w="38100" cmpd="sng">
                <a:solidFill>
                  <a:schemeClr val="accent6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7" name="群組 54"/>
            <p:cNvGrpSpPr/>
            <p:nvPr/>
          </p:nvGrpSpPr>
          <p:grpSpPr>
            <a:xfrm>
              <a:off x="642910" y="214290"/>
              <a:ext cx="1214446" cy="1214446"/>
              <a:chOff x="1071538" y="214290"/>
              <a:chExt cx="1214446" cy="1214446"/>
            </a:xfrm>
          </p:grpSpPr>
          <p:sp>
            <p:nvSpPr>
              <p:cNvPr id="40" name="橢圓 39"/>
              <p:cNvSpPr/>
              <p:nvPr/>
            </p:nvSpPr>
            <p:spPr>
              <a:xfrm>
                <a:off x="1071538" y="214290"/>
                <a:ext cx="1214446" cy="121444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" name="五角星形 40"/>
              <p:cNvSpPr/>
              <p:nvPr/>
            </p:nvSpPr>
            <p:spPr>
              <a:xfrm rot="20583996">
                <a:off x="1344285" y="344161"/>
                <a:ext cx="471414" cy="471414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五角星形 41"/>
              <p:cNvSpPr/>
              <p:nvPr/>
            </p:nvSpPr>
            <p:spPr>
              <a:xfrm rot="1239366">
                <a:off x="1830546" y="732200"/>
                <a:ext cx="210729" cy="210729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" name="五角星形 42"/>
              <p:cNvSpPr/>
              <p:nvPr/>
            </p:nvSpPr>
            <p:spPr>
              <a:xfrm rot="19665909">
                <a:off x="1448405" y="908937"/>
                <a:ext cx="316840" cy="316840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橢圓 43"/>
              <p:cNvSpPr/>
              <p:nvPr/>
            </p:nvSpPr>
            <p:spPr>
              <a:xfrm>
                <a:off x="1133452" y="276204"/>
                <a:ext cx="1081094" cy="1081094"/>
              </a:xfrm>
              <a:prstGeom prst="ellipse">
                <a:avLst/>
              </a:prstGeom>
              <a:noFill/>
              <a:ln>
                <a:solidFill>
                  <a:srgbClr val="FFFF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47" name="標題 1"/>
          <p:cNvSpPr txBox="1">
            <a:spLocks/>
          </p:cNvSpPr>
          <p:nvPr/>
        </p:nvSpPr>
        <p:spPr>
          <a:xfrm>
            <a:off x="2071670" y="428604"/>
            <a:ext cx="5286412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zh-TW" altLang="en-US" sz="5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有效教練</a:t>
            </a:r>
            <a:r>
              <a:rPr lang="zh-TW" altLang="en-US" sz="5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－</a:t>
            </a:r>
            <a:r>
              <a:rPr lang="en-US" altLang="zh-TW" sz="5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5C1M</a:t>
            </a:r>
            <a:endParaRPr kumimoji="0" lang="zh-TW" altLang="en-US" sz="5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grpSp>
        <p:nvGrpSpPr>
          <p:cNvPr id="38" name="群組 48"/>
          <p:cNvGrpSpPr/>
          <p:nvPr/>
        </p:nvGrpSpPr>
        <p:grpSpPr>
          <a:xfrm>
            <a:off x="1214414" y="1857364"/>
            <a:ext cx="6643734" cy="1107996"/>
            <a:chOff x="1428728" y="2045981"/>
            <a:chExt cx="6643734" cy="1107996"/>
          </a:xfrm>
        </p:grpSpPr>
        <p:sp>
          <p:nvSpPr>
            <p:cNvPr id="50" name="文字方塊 49"/>
            <p:cNvSpPr txBox="1"/>
            <p:nvPr/>
          </p:nvSpPr>
          <p:spPr>
            <a:xfrm>
              <a:off x="1428728" y="2045981"/>
              <a:ext cx="664373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zh-TW" altLang="en-US" sz="6600" b="1" dirty="0" smtClean="0">
                  <a:solidFill>
                    <a:srgbClr val="92D050"/>
                  </a:solidFill>
                </a:rPr>
                <a:t>  </a:t>
              </a:r>
              <a:r>
                <a:rPr lang="en-US" altLang="zh-TW" sz="6600" b="1" dirty="0" smtClean="0">
                  <a:solidFill>
                    <a:srgbClr val="92D050"/>
                  </a:solidFill>
                </a:rPr>
                <a:t>C</a:t>
              </a:r>
              <a:r>
                <a:rPr lang="en-US" altLang="zh-TW" sz="3600" b="1" dirty="0" smtClean="0"/>
                <a:t>elebration</a:t>
              </a:r>
              <a:endParaRPr lang="zh-TW" altLang="en-US" sz="36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51" name="直線接點 50"/>
            <p:cNvCxnSpPr/>
            <p:nvPr/>
          </p:nvCxnSpPr>
          <p:spPr>
            <a:xfrm>
              <a:off x="1714480" y="2571744"/>
              <a:ext cx="357190" cy="1588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內容版面配置區 2"/>
          <p:cNvSpPr txBox="1">
            <a:spLocks/>
          </p:cNvSpPr>
          <p:nvPr/>
        </p:nvSpPr>
        <p:spPr>
          <a:xfrm>
            <a:off x="1928794" y="3357563"/>
            <a:ext cx="6829444" cy="25717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spcBef>
                <a:spcPts val="1800"/>
              </a:spcBef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海豚的啟示</a:t>
            </a:r>
            <a:endParaRPr kumimoji="0" lang="en-US" altLang="zh-TW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lvl="0">
              <a:spcBef>
                <a:spcPts val="1800"/>
              </a:spcBef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盡心盡力就該鼓勵</a:t>
            </a:r>
            <a:endParaRPr kumimoji="0" lang="en-US" altLang="zh-TW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lvl="0">
              <a:spcBef>
                <a:spcPts val="1800"/>
              </a:spcBef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給別人要的就是一種貼心</a:t>
            </a:r>
            <a:endParaRPr kumimoji="0" lang="en-US" altLang="zh-TW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TW" altLang="en-US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pSp>
        <p:nvGrpSpPr>
          <p:cNvPr id="39" name="群組 60"/>
          <p:cNvGrpSpPr/>
          <p:nvPr/>
        </p:nvGrpSpPr>
        <p:grpSpPr>
          <a:xfrm>
            <a:off x="1357290" y="3286124"/>
            <a:ext cx="526553" cy="500067"/>
            <a:chOff x="991211" y="1656247"/>
            <a:chExt cx="526553" cy="500067"/>
          </a:xfrm>
        </p:grpSpPr>
        <p:sp>
          <p:nvSpPr>
            <p:cNvPr id="60" name="矩形 59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1" name="等腰三角形 60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8" name="群組 60"/>
          <p:cNvGrpSpPr/>
          <p:nvPr/>
        </p:nvGrpSpPr>
        <p:grpSpPr>
          <a:xfrm>
            <a:off x="1357290" y="4000505"/>
            <a:ext cx="526553" cy="500067"/>
            <a:chOff x="991211" y="1656247"/>
            <a:chExt cx="526553" cy="500067"/>
          </a:xfrm>
        </p:grpSpPr>
        <p:sp>
          <p:nvSpPr>
            <p:cNvPr id="64" name="矩形 63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6" name="等腰三角形 65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9" name="群組 60"/>
          <p:cNvGrpSpPr/>
          <p:nvPr/>
        </p:nvGrpSpPr>
        <p:grpSpPr>
          <a:xfrm>
            <a:off x="1357290" y="4714885"/>
            <a:ext cx="526553" cy="500067"/>
            <a:chOff x="991211" y="1656247"/>
            <a:chExt cx="526553" cy="500067"/>
          </a:xfrm>
        </p:grpSpPr>
        <p:sp>
          <p:nvSpPr>
            <p:cNvPr id="68" name="矩形 67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9" name="等腰三角形 68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63" name="圖片 62" descr="看煙火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14942" y="1571612"/>
            <a:ext cx="1428760" cy="1711472"/>
          </a:xfrm>
          <a:prstGeom prst="rect">
            <a:avLst/>
          </a:prstGeom>
        </p:spPr>
      </p:pic>
      <p:pic>
        <p:nvPicPr>
          <p:cNvPr id="65" name="內容版面配置區 3" descr="榜首贏家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5600" y="5707063"/>
            <a:ext cx="10969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23"/>
          <p:cNvGrpSpPr/>
          <p:nvPr/>
        </p:nvGrpSpPr>
        <p:grpSpPr>
          <a:xfrm flipH="1">
            <a:off x="8005553" y="-24"/>
            <a:ext cx="1138479" cy="7072362"/>
            <a:chOff x="-4561" y="-24"/>
            <a:chExt cx="1275241" cy="7072362"/>
          </a:xfrm>
        </p:grpSpPr>
        <p:sp>
          <p:nvSpPr>
            <p:cNvPr id="5" name="矩形 4"/>
            <p:cNvSpPr/>
            <p:nvPr/>
          </p:nvSpPr>
          <p:spPr>
            <a:xfrm flipH="1">
              <a:off x="214282" y="0"/>
              <a:ext cx="71438" cy="70723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438120" y="-24"/>
              <a:ext cx="276228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" name="群組 16"/>
            <p:cNvGrpSpPr/>
            <p:nvPr/>
          </p:nvGrpSpPr>
          <p:grpSpPr>
            <a:xfrm>
              <a:off x="-4561" y="142852"/>
              <a:ext cx="1270680" cy="782865"/>
              <a:chOff x="-4561" y="142852"/>
              <a:chExt cx="1270680" cy="782865"/>
            </a:xfrm>
          </p:grpSpPr>
          <p:sp>
            <p:nvSpPr>
              <p:cNvPr id="35" name="弧形 15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6" name="橢圓 3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4" name="群組 17"/>
            <p:cNvGrpSpPr/>
            <p:nvPr/>
          </p:nvGrpSpPr>
          <p:grpSpPr>
            <a:xfrm>
              <a:off x="0" y="817872"/>
              <a:ext cx="1270680" cy="782865"/>
              <a:chOff x="-4561" y="142852"/>
              <a:chExt cx="1270680" cy="782865"/>
            </a:xfrm>
          </p:grpSpPr>
          <p:sp>
            <p:nvSpPr>
              <p:cNvPr id="33" name="弧形 3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" name="橢圓 3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7" name="群組 21"/>
            <p:cNvGrpSpPr/>
            <p:nvPr/>
          </p:nvGrpSpPr>
          <p:grpSpPr>
            <a:xfrm>
              <a:off x="0" y="1492892"/>
              <a:ext cx="1270680" cy="782865"/>
              <a:chOff x="-4561" y="142852"/>
              <a:chExt cx="1270680" cy="782865"/>
            </a:xfrm>
          </p:grpSpPr>
          <p:sp>
            <p:nvSpPr>
              <p:cNvPr id="31" name="弧形 3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2" name="橢圓 3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8" name="群組 24"/>
            <p:cNvGrpSpPr/>
            <p:nvPr/>
          </p:nvGrpSpPr>
          <p:grpSpPr>
            <a:xfrm>
              <a:off x="0" y="2167912"/>
              <a:ext cx="1270680" cy="782865"/>
              <a:chOff x="-4561" y="142852"/>
              <a:chExt cx="1270680" cy="782865"/>
            </a:xfrm>
          </p:grpSpPr>
          <p:sp>
            <p:nvSpPr>
              <p:cNvPr id="29" name="弧形 2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0" name="橢圓 2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9" name="群組 27"/>
            <p:cNvGrpSpPr/>
            <p:nvPr/>
          </p:nvGrpSpPr>
          <p:grpSpPr>
            <a:xfrm>
              <a:off x="0" y="2842932"/>
              <a:ext cx="1270680" cy="782865"/>
              <a:chOff x="-4561" y="142852"/>
              <a:chExt cx="1270680" cy="782865"/>
            </a:xfrm>
          </p:grpSpPr>
          <p:sp>
            <p:nvSpPr>
              <p:cNvPr id="27" name="弧形 26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8" name="橢圓 2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0" name="群組 30"/>
            <p:cNvGrpSpPr/>
            <p:nvPr/>
          </p:nvGrpSpPr>
          <p:grpSpPr>
            <a:xfrm>
              <a:off x="0" y="3517952"/>
              <a:ext cx="1270680" cy="782865"/>
              <a:chOff x="-4561" y="142852"/>
              <a:chExt cx="1270680" cy="782865"/>
            </a:xfrm>
          </p:grpSpPr>
          <p:sp>
            <p:nvSpPr>
              <p:cNvPr id="25" name="弧形 24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6" name="橢圓 2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1" name="群組 33"/>
            <p:cNvGrpSpPr/>
            <p:nvPr/>
          </p:nvGrpSpPr>
          <p:grpSpPr>
            <a:xfrm>
              <a:off x="0" y="4192972"/>
              <a:ext cx="1270680" cy="782865"/>
              <a:chOff x="-4561" y="142852"/>
              <a:chExt cx="1270680" cy="782865"/>
            </a:xfrm>
          </p:grpSpPr>
          <p:sp>
            <p:nvSpPr>
              <p:cNvPr id="23" name="弧形 2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4" name="橢圓 2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2" name="群組 36"/>
            <p:cNvGrpSpPr/>
            <p:nvPr/>
          </p:nvGrpSpPr>
          <p:grpSpPr>
            <a:xfrm>
              <a:off x="0" y="4867992"/>
              <a:ext cx="1270680" cy="782865"/>
              <a:chOff x="-4561" y="142852"/>
              <a:chExt cx="1270680" cy="782865"/>
            </a:xfrm>
          </p:grpSpPr>
          <p:sp>
            <p:nvSpPr>
              <p:cNvPr id="21" name="弧形 2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2" name="橢圓 2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3" name="群組 39"/>
            <p:cNvGrpSpPr/>
            <p:nvPr/>
          </p:nvGrpSpPr>
          <p:grpSpPr>
            <a:xfrm>
              <a:off x="0" y="5543012"/>
              <a:ext cx="1270680" cy="782865"/>
              <a:chOff x="-4561" y="142852"/>
              <a:chExt cx="1270680" cy="782865"/>
            </a:xfrm>
          </p:grpSpPr>
          <p:sp>
            <p:nvSpPr>
              <p:cNvPr id="19" name="弧形 1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" name="橢圓 1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4" name="群組 42"/>
            <p:cNvGrpSpPr/>
            <p:nvPr/>
          </p:nvGrpSpPr>
          <p:grpSpPr>
            <a:xfrm>
              <a:off x="0" y="6218035"/>
              <a:ext cx="1270680" cy="782865"/>
              <a:chOff x="-4561" y="142852"/>
              <a:chExt cx="1270680" cy="782865"/>
            </a:xfrm>
          </p:grpSpPr>
          <p:sp>
            <p:nvSpPr>
              <p:cNvPr id="17" name="弧形 16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橢圓 1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15" name="群組 58"/>
          <p:cNvGrpSpPr/>
          <p:nvPr/>
        </p:nvGrpSpPr>
        <p:grpSpPr>
          <a:xfrm>
            <a:off x="642910" y="214290"/>
            <a:ext cx="7215238" cy="1214446"/>
            <a:chOff x="642910" y="214290"/>
            <a:chExt cx="7215238" cy="1214446"/>
          </a:xfrm>
        </p:grpSpPr>
        <p:grpSp>
          <p:nvGrpSpPr>
            <p:cNvPr id="16" name="群組 56"/>
            <p:cNvGrpSpPr/>
            <p:nvPr/>
          </p:nvGrpSpPr>
          <p:grpSpPr>
            <a:xfrm>
              <a:off x="1357290" y="357166"/>
              <a:ext cx="6500858" cy="1000132"/>
              <a:chOff x="1785918" y="357166"/>
              <a:chExt cx="4846794" cy="1000132"/>
            </a:xfrm>
          </p:grpSpPr>
          <p:sp>
            <p:nvSpPr>
              <p:cNvPr id="45" name="圓角矩形 44"/>
              <p:cNvSpPr/>
              <p:nvPr/>
            </p:nvSpPr>
            <p:spPr>
              <a:xfrm>
                <a:off x="1785918" y="357166"/>
                <a:ext cx="4846794" cy="1000132"/>
              </a:xfrm>
              <a:prstGeom prst="roundRect">
                <a:avLst/>
              </a:prstGeom>
              <a:solidFill>
                <a:schemeClr val="tx1"/>
              </a:solidFill>
              <a:ln w="88900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圓角矩形 45"/>
              <p:cNvSpPr/>
              <p:nvPr/>
            </p:nvSpPr>
            <p:spPr>
              <a:xfrm>
                <a:off x="2009756" y="428604"/>
                <a:ext cx="4562508" cy="834542"/>
              </a:xfrm>
              <a:prstGeom prst="roundRect">
                <a:avLst/>
              </a:prstGeom>
              <a:noFill/>
              <a:ln w="38100" cmpd="sng">
                <a:solidFill>
                  <a:schemeClr val="accent6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7" name="群組 54"/>
            <p:cNvGrpSpPr/>
            <p:nvPr/>
          </p:nvGrpSpPr>
          <p:grpSpPr>
            <a:xfrm>
              <a:off x="642910" y="214290"/>
              <a:ext cx="1214446" cy="1214446"/>
              <a:chOff x="1071538" y="214290"/>
              <a:chExt cx="1214446" cy="1214446"/>
            </a:xfrm>
          </p:grpSpPr>
          <p:sp>
            <p:nvSpPr>
              <p:cNvPr id="40" name="橢圓 39"/>
              <p:cNvSpPr/>
              <p:nvPr/>
            </p:nvSpPr>
            <p:spPr>
              <a:xfrm>
                <a:off x="1071538" y="214290"/>
                <a:ext cx="1214446" cy="121444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" name="五角星形 40"/>
              <p:cNvSpPr/>
              <p:nvPr/>
            </p:nvSpPr>
            <p:spPr>
              <a:xfrm rot="20583996">
                <a:off x="1344285" y="344161"/>
                <a:ext cx="471414" cy="471414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五角星形 41"/>
              <p:cNvSpPr/>
              <p:nvPr/>
            </p:nvSpPr>
            <p:spPr>
              <a:xfrm rot="1239366">
                <a:off x="1830546" y="732200"/>
                <a:ext cx="210729" cy="210729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" name="五角星形 42"/>
              <p:cNvSpPr/>
              <p:nvPr/>
            </p:nvSpPr>
            <p:spPr>
              <a:xfrm rot="19665909">
                <a:off x="1448405" y="908937"/>
                <a:ext cx="316840" cy="316840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橢圓 43"/>
              <p:cNvSpPr/>
              <p:nvPr/>
            </p:nvSpPr>
            <p:spPr>
              <a:xfrm>
                <a:off x="1133452" y="276204"/>
                <a:ext cx="1081094" cy="1081094"/>
              </a:xfrm>
              <a:prstGeom prst="ellipse">
                <a:avLst/>
              </a:prstGeom>
              <a:noFill/>
              <a:ln>
                <a:solidFill>
                  <a:srgbClr val="FFFF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47" name="標題 1"/>
          <p:cNvSpPr txBox="1">
            <a:spLocks/>
          </p:cNvSpPr>
          <p:nvPr/>
        </p:nvSpPr>
        <p:spPr>
          <a:xfrm>
            <a:off x="2071670" y="428604"/>
            <a:ext cx="5286412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zh-TW" altLang="en-US" sz="5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有效教練</a:t>
            </a:r>
            <a:r>
              <a:rPr lang="zh-TW" altLang="en-US" sz="5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－</a:t>
            </a:r>
            <a:r>
              <a:rPr lang="en-US" altLang="zh-TW" sz="5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5C1M</a:t>
            </a:r>
            <a:endParaRPr kumimoji="0" lang="zh-TW" altLang="en-US" sz="5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grpSp>
        <p:nvGrpSpPr>
          <p:cNvPr id="38" name="群組 48"/>
          <p:cNvGrpSpPr/>
          <p:nvPr/>
        </p:nvGrpSpPr>
        <p:grpSpPr>
          <a:xfrm>
            <a:off x="1214414" y="1857364"/>
            <a:ext cx="6643734" cy="1107996"/>
            <a:chOff x="1428728" y="2045981"/>
            <a:chExt cx="6643734" cy="1107996"/>
          </a:xfrm>
        </p:grpSpPr>
        <p:sp>
          <p:nvSpPr>
            <p:cNvPr id="50" name="文字方塊 49"/>
            <p:cNvSpPr txBox="1"/>
            <p:nvPr/>
          </p:nvSpPr>
          <p:spPr>
            <a:xfrm>
              <a:off x="1428728" y="2045981"/>
              <a:ext cx="664373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zh-TW" altLang="en-US" sz="6600" b="1" dirty="0" smtClean="0">
                  <a:solidFill>
                    <a:srgbClr val="8E0000"/>
                  </a:solidFill>
                </a:rPr>
                <a:t>  </a:t>
              </a:r>
              <a:r>
                <a:rPr lang="en-US" altLang="zh-TW" sz="6600" b="1" dirty="0" smtClean="0">
                  <a:solidFill>
                    <a:srgbClr val="8E0000"/>
                  </a:solidFill>
                </a:rPr>
                <a:t>M</a:t>
              </a:r>
              <a:r>
                <a:rPr lang="en-US" altLang="zh-TW" sz="3600" b="1" dirty="0" smtClean="0"/>
                <a:t>odeling</a:t>
              </a:r>
            </a:p>
          </p:txBody>
        </p:sp>
        <p:cxnSp>
          <p:nvCxnSpPr>
            <p:cNvPr id="51" name="直線接點 50"/>
            <p:cNvCxnSpPr/>
            <p:nvPr/>
          </p:nvCxnSpPr>
          <p:spPr>
            <a:xfrm>
              <a:off x="1714480" y="2571744"/>
              <a:ext cx="357190" cy="1588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內容版面配置區 2"/>
          <p:cNvSpPr txBox="1">
            <a:spLocks/>
          </p:cNvSpPr>
          <p:nvPr/>
        </p:nvSpPr>
        <p:spPr>
          <a:xfrm>
            <a:off x="1928794" y="3357563"/>
            <a:ext cx="6829444" cy="25717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spcBef>
                <a:spcPts val="1800"/>
              </a:spcBef>
            </a:pP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教育無他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→愛與典範</a:t>
            </a:r>
            <a:endParaRPr kumimoji="0" lang="en-US" altLang="zh-TW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lvl="0">
              <a:spcBef>
                <a:spcPts val="1800"/>
              </a:spcBef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鈴木一郎的故事</a:t>
            </a:r>
            <a:endParaRPr kumimoji="0" lang="en-US" altLang="zh-TW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lvl="0">
              <a:spcBef>
                <a:spcPts val="1800"/>
              </a:spcBef>
            </a:pPr>
            <a:endParaRPr kumimoji="0" lang="en-US" altLang="zh-TW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TW" altLang="en-US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pSp>
        <p:nvGrpSpPr>
          <p:cNvPr id="39" name="群組 60"/>
          <p:cNvGrpSpPr/>
          <p:nvPr/>
        </p:nvGrpSpPr>
        <p:grpSpPr>
          <a:xfrm>
            <a:off x="1357290" y="3286124"/>
            <a:ext cx="526553" cy="500067"/>
            <a:chOff x="991211" y="1656247"/>
            <a:chExt cx="526553" cy="500067"/>
          </a:xfrm>
        </p:grpSpPr>
        <p:sp>
          <p:nvSpPr>
            <p:cNvPr id="60" name="矩形 59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1" name="等腰三角形 60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8" name="群組 60"/>
          <p:cNvGrpSpPr/>
          <p:nvPr/>
        </p:nvGrpSpPr>
        <p:grpSpPr>
          <a:xfrm>
            <a:off x="1357290" y="4000505"/>
            <a:ext cx="526553" cy="500067"/>
            <a:chOff x="991211" y="1656247"/>
            <a:chExt cx="526553" cy="500067"/>
          </a:xfrm>
        </p:grpSpPr>
        <p:sp>
          <p:nvSpPr>
            <p:cNvPr id="64" name="矩形 63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6" name="等腰三角形 65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62" name="圖片 61" descr="goo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1643050"/>
            <a:ext cx="1060057" cy="1844057"/>
          </a:xfrm>
          <a:prstGeom prst="rect">
            <a:avLst/>
          </a:prstGeom>
        </p:spPr>
      </p:pic>
      <p:pic>
        <p:nvPicPr>
          <p:cNvPr id="65" name="內容版面配置區 3" descr="榜首贏家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5600" y="5707063"/>
            <a:ext cx="10969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5"/>
          <p:cNvSpPr>
            <a:spLocks noGrp="1"/>
          </p:cNvSpPr>
          <p:nvPr>
            <p:ph sz="quarter" idx="1"/>
          </p:nvPr>
        </p:nvSpPr>
        <p:spPr>
          <a:xfrm>
            <a:off x="1671646" y="3714752"/>
            <a:ext cx="5400684" cy="26877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zh-TW" sz="4000" dirty="0" smtClean="0"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榜首贏家學習網</a:t>
            </a:r>
            <a:r>
              <a:rPr lang="en-US" altLang="zh-TW" sz="4000" dirty="0" smtClean="0">
                <a:latin typeface="微軟正黑體" pitchFamily="34" charset="-120"/>
                <a:ea typeface="微軟正黑體" pitchFamily="34" charset="-120"/>
              </a:rPr>
              <a:t>】</a:t>
            </a:r>
          </a:p>
          <a:p>
            <a:pPr algn="ctr">
              <a:buNone/>
            </a:pPr>
            <a:r>
              <a:rPr lang="en-US" altLang="zh-TW" sz="4000" dirty="0" smtClean="0">
                <a:latin typeface="微軟正黑體" pitchFamily="34" charset="-120"/>
                <a:ea typeface="微軟正黑體" pitchFamily="34" charset="-120"/>
              </a:rPr>
              <a:t>www.examno1.com</a:t>
            </a:r>
            <a:endParaRPr lang="zh-TW" altLang="en-US" sz="4000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" name="群組 23"/>
          <p:cNvGrpSpPr/>
          <p:nvPr/>
        </p:nvGrpSpPr>
        <p:grpSpPr>
          <a:xfrm flipH="1">
            <a:off x="8005553" y="-24"/>
            <a:ext cx="1138479" cy="7072362"/>
            <a:chOff x="-4561" y="-24"/>
            <a:chExt cx="1275241" cy="7072362"/>
          </a:xfrm>
        </p:grpSpPr>
        <p:sp>
          <p:nvSpPr>
            <p:cNvPr id="7" name="矩形 6"/>
            <p:cNvSpPr/>
            <p:nvPr/>
          </p:nvSpPr>
          <p:spPr>
            <a:xfrm flipH="1">
              <a:off x="214282" y="0"/>
              <a:ext cx="71438" cy="70723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38120" y="-24"/>
              <a:ext cx="276228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" name="群組 16"/>
            <p:cNvGrpSpPr/>
            <p:nvPr/>
          </p:nvGrpSpPr>
          <p:grpSpPr>
            <a:xfrm>
              <a:off x="-4561" y="142852"/>
              <a:ext cx="1270680" cy="782865"/>
              <a:chOff x="-4561" y="142852"/>
              <a:chExt cx="1270680" cy="782865"/>
            </a:xfrm>
          </p:grpSpPr>
          <p:sp>
            <p:nvSpPr>
              <p:cNvPr id="37" name="弧形 15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8" name="橢圓 3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4" name="群組 17"/>
            <p:cNvGrpSpPr/>
            <p:nvPr/>
          </p:nvGrpSpPr>
          <p:grpSpPr>
            <a:xfrm>
              <a:off x="0" y="817872"/>
              <a:ext cx="1270680" cy="782865"/>
              <a:chOff x="-4561" y="142852"/>
              <a:chExt cx="1270680" cy="782865"/>
            </a:xfrm>
          </p:grpSpPr>
          <p:sp>
            <p:nvSpPr>
              <p:cNvPr id="35" name="弧形 34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6" name="橢圓 3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" name="群組 21"/>
            <p:cNvGrpSpPr/>
            <p:nvPr/>
          </p:nvGrpSpPr>
          <p:grpSpPr>
            <a:xfrm>
              <a:off x="0" y="1492892"/>
              <a:ext cx="1270680" cy="782865"/>
              <a:chOff x="-4561" y="142852"/>
              <a:chExt cx="1270680" cy="782865"/>
            </a:xfrm>
          </p:grpSpPr>
          <p:sp>
            <p:nvSpPr>
              <p:cNvPr id="33" name="弧形 3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" name="橢圓 3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9" name="群組 24"/>
            <p:cNvGrpSpPr/>
            <p:nvPr/>
          </p:nvGrpSpPr>
          <p:grpSpPr>
            <a:xfrm>
              <a:off x="0" y="2167912"/>
              <a:ext cx="1270680" cy="782865"/>
              <a:chOff x="-4561" y="142852"/>
              <a:chExt cx="1270680" cy="782865"/>
            </a:xfrm>
          </p:grpSpPr>
          <p:sp>
            <p:nvSpPr>
              <p:cNvPr id="31" name="弧形 3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2" name="橢圓 3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0" name="群組 27"/>
            <p:cNvGrpSpPr/>
            <p:nvPr/>
          </p:nvGrpSpPr>
          <p:grpSpPr>
            <a:xfrm>
              <a:off x="0" y="2842932"/>
              <a:ext cx="1270680" cy="782865"/>
              <a:chOff x="-4561" y="142852"/>
              <a:chExt cx="1270680" cy="782865"/>
            </a:xfrm>
          </p:grpSpPr>
          <p:sp>
            <p:nvSpPr>
              <p:cNvPr id="29" name="弧形 2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0" name="橢圓 2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1" name="群組 30"/>
            <p:cNvGrpSpPr/>
            <p:nvPr/>
          </p:nvGrpSpPr>
          <p:grpSpPr>
            <a:xfrm>
              <a:off x="0" y="3517952"/>
              <a:ext cx="1270680" cy="782865"/>
              <a:chOff x="-4561" y="142852"/>
              <a:chExt cx="1270680" cy="782865"/>
            </a:xfrm>
          </p:grpSpPr>
          <p:sp>
            <p:nvSpPr>
              <p:cNvPr id="27" name="弧形 26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8" name="橢圓 2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2" name="群組 33"/>
            <p:cNvGrpSpPr/>
            <p:nvPr/>
          </p:nvGrpSpPr>
          <p:grpSpPr>
            <a:xfrm>
              <a:off x="0" y="4192972"/>
              <a:ext cx="1270680" cy="782865"/>
              <a:chOff x="-4561" y="142852"/>
              <a:chExt cx="1270680" cy="782865"/>
            </a:xfrm>
          </p:grpSpPr>
          <p:sp>
            <p:nvSpPr>
              <p:cNvPr id="25" name="弧形 24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6" name="橢圓 2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3" name="群組 36"/>
            <p:cNvGrpSpPr/>
            <p:nvPr/>
          </p:nvGrpSpPr>
          <p:grpSpPr>
            <a:xfrm>
              <a:off x="0" y="4867992"/>
              <a:ext cx="1270680" cy="782865"/>
              <a:chOff x="-4561" y="142852"/>
              <a:chExt cx="1270680" cy="782865"/>
            </a:xfrm>
          </p:grpSpPr>
          <p:sp>
            <p:nvSpPr>
              <p:cNvPr id="23" name="弧形 2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4" name="橢圓 2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4" name="群組 39"/>
            <p:cNvGrpSpPr/>
            <p:nvPr/>
          </p:nvGrpSpPr>
          <p:grpSpPr>
            <a:xfrm>
              <a:off x="0" y="5543012"/>
              <a:ext cx="1270680" cy="782865"/>
              <a:chOff x="-4561" y="142852"/>
              <a:chExt cx="1270680" cy="782865"/>
            </a:xfrm>
          </p:grpSpPr>
          <p:sp>
            <p:nvSpPr>
              <p:cNvPr id="21" name="弧形 2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2" name="橢圓 2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5" name="群組 42"/>
            <p:cNvGrpSpPr/>
            <p:nvPr/>
          </p:nvGrpSpPr>
          <p:grpSpPr>
            <a:xfrm>
              <a:off x="0" y="6218035"/>
              <a:ext cx="1270680" cy="782865"/>
              <a:chOff x="-4561" y="142852"/>
              <a:chExt cx="1270680" cy="782865"/>
            </a:xfrm>
          </p:grpSpPr>
          <p:sp>
            <p:nvSpPr>
              <p:cNvPr id="19" name="弧形 1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" name="橢圓 1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16" name="群組 58"/>
          <p:cNvGrpSpPr/>
          <p:nvPr/>
        </p:nvGrpSpPr>
        <p:grpSpPr>
          <a:xfrm>
            <a:off x="642910" y="2214554"/>
            <a:ext cx="7215238" cy="1214446"/>
            <a:chOff x="642910" y="214290"/>
            <a:chExt cx="7215238" cy="1214446"/>
          </a:xfrm>
        </p:grpSpPr>
        <p:grpSp>
          <p:nvGrpSpPr>
            <p:cNvPr id="17" name="群組 56"/>
            <p:cNvGrpSpPr/>
            <p:nvPr/>
          </p:nvGrpSpPr>
          <p:grpSpPr>
            <a:xfrm>
              <a:off x="1357290" y="357166"/>
              <a:ext cx="6500858" cy="1000132"/>
              <a:chOff x="1785918" y="357166"/>
              <a:chExt cx="4846794" cy="1000132"/>
            </a:xfrm>
          </p:grpSpPr>
          <p:sp>
            <p:nvSpPr>
              <p:cNvPr id="47" name="圓角矩形 46"/>
              <p:cNvSpPr/>
              <p:nvPr/>
            </p:nvSpPr>
            <p:spPr>
              <a:xfrm>
                <a:off x="1785918" y="357166"/>
                <a:ext cx="4846794" cy="1000132"/>
              </a:xfrm>
              <a:prstGeom prst="roundRect">
                <a:avLst/>
              </a:prstGeom>
              <a:solidFill>
                <a:schemeClr val="tx1"/>
              </a:solidFill>
              <a:ln w="88900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" name="圓角矩形 47"/>
              <p:cNvSpPr/>
              <p:nvPr/>
            </p:nvSpPr>
            <p:spPr>
              <a:xfrm>
                <a:off x="2009756" y="428604"/>
                <a:ext cx="4562508" cy="834542"/>
              </a:xfrm>
              <a:prstGeom prst="roundRect">
                <a:avLst/>
              </a:prstGeom>
              <a:noFill/>
              <a:ln w="38100" cmpd="sng">
                <a:solidFill>
                  <a:schemeClr val="accent6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8" name="群組 54"/>
            <p:cNvGrpSpPr/>
            <p:nvPr/>
          </p:nvGrpSpPr>
          <p:grpSpPr>
            <a:xfrm>
              <a:off x="642910" y="214290"/>
              <a:ext cx="1214446" cy="1214446"/>
              <a:chOff x="1071538" y="214290"/>
              <a:chExt cx="1214446" cy="1214446"/>
            </a:xfrm>
          </p:grpSpPr>
          <p:sp>
            <p:nvSpPr>
              <p:cNvPr id="42" name="橢圓 41"/>
              <p:cNvSpPr/>
              <p:nvPr/>
            </p:nvSpPr>
            <p:spPr>
              <a:xfrm>
                <a:off x="1071538" y="214290"/>
                <a:ext cx="1214446" cy="121444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" name="五角星形 42"/>
              <p:cNvSpPr/>
              <p:nvPr/>
            </p:nvSpPr>
            <p:spPr>
              <a:xfrm rot="20583996">
                <a:off x="1344285" y="344161"/>
                <a:ext cx="471414" cy="471414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五角星形 43"/>
              <p:cNvSpPr/>
              <p:nvPr/>
            </p:nvSpPr>
            <p:spPr>
              <a:xfrm rot="1239366">
                <a:off x="1830546" y="732200"/>
                <a:ext cx="210729" cy="210729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5" name="五角星形 44"/>
              <p:cNvSpPr/>
              <p:nvPr/>
            </p:nvSpPr>
            <p:spPr>
              <a:xfrm rot="19665909">
                <a:off x="1448405" y="908937"/>
                <a:ext cx="316840" cy="316840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橢圓 45"/>
              <p:cNvSpPr/>
              <p:nvPr/>
            </p:nvSpPr>
            <p:spPr>
              <a:xfrm>
                <a:off x="1133452" y="276204"/>
                <a:ext cx="1081094" cy="1081094"/>
              </a:xfrm>
              <a:prstGeom prst="ellipse">
                <a:avLst/>
              </a:prstGeom>
              <a:noFill/>
              <a:ln>
                <a:solidFill>
                  <a:srgbClr val="FFFF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49" name="標題 1"/>
          <p:cNvSpPr txBox="1">
            <a:spLocks/>
          </p:cNvSpPr>
          <p:nvPr/>
        </p:nvSpPr>
        <p:spPr>
          <a:xfrm>
            <a:off x="2357422" y="2428868"/>
            <a:ext cx="5286412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zh-TW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謝謝大家的聆聽</a:t>
            </a:r>
            <a:endParaRPr kumimoji="0" lang="zh-TW" altLang="en-US" sz="5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pic>
        <p:nvPicPr>
          <p:cNvPr id="50" name="內容版面配置區 3" descr="榜首贏家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5600" y="5707063"/>
            <a:ext cx="10969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圓角矩形 23"/>
          <p:cNvSpPr/>
          <p:nvPr/>
        </p:nvSpPr>
        <p:spPr>
          <a:xfrm>
            <a:off x="142844" y="2285992"/>
            <a:ext cx="8501122" cy="4214842"/>
          </a:xfrm>
          <a:prstGeom prst="roundRect">
            <a:avLst>
              <a:gd name="adj" fmla="val 74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" name="圖片 17" descr="drop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357298"/>
            <a:ext cx="2571768" cy="1419212"/>
          </a:xfrm>
          <a:prstGeom prst="rect">
            <a:avLst/>
          </a:prstGeom>
        </p:spPr>
      </p:pic>
      <p:grpSp>
        <p:nvGrpSpPr>
          <p:cNvPr id="4" name="群組 58"/>
          <p:cNvGrpSpPr/>
          <p:nvPr/>
        </p:nvGrpSpPr>
        <p:grpSpPr>
          <a:xfrm>
            <a:off x="642910" y="214290"/>
            <a:ext cx="7215238" cy="1214446"/>
            <a:chOff x="642910" y="214290"/>
            <a:chExt cx="7215238" cy="1214446"/>
          </a:xfrm>
        </p:grpSpPr>
        <p:grpSp>
          <p:nvGrpSpPr>
            <p:cNvPr id="5" name="群組 56"/>
            <p:cNvGrpSpPr/>
            <p:nvPr/>
          </p:nvGrpSpPr>
          <p:grpSpPr>
            <a:xfrm>
              <a:off x="1357290" y="357166"/>
              <a:ext cx="6500858" cy="1000132"/>
              <a:chOff x="1785918" y="357166"/>
              <a:chExt cx="4846794" cy="1000132"/>
            </a:xfrm>
          </p:grpSpPr>
          <p:sp>
            <p:nvSpPr>
              <p:cNvPr id="12" name="圓角矩形 11"/>
              <p:cNvSpPr/>
              <p:nvPr/>
            </p:nvSpPr>
            <p:spPr>
              <a:xfrm>
                <a:off x="1785918" y="357166"/>
                <a:ext cx="4846794" cy="1000132"/>
              </a:xfrm>
              <a:prstGeom prst="roundRect">
                <a:avLst/>
              </a:prstGeom>
              <a:solidFill>
                <a:schemeClr val="tx1"/>
              </a:solidFill>
              <a:ln w="88900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圓角矩形 12"/>
              <p:cNvSpPr/>
              <p:nvPr/>
            </p:nvSpPr>
            <p:spPr>
              <a:xfrm>
                <a:off x="2009756" y="428604"/>
                <a:ext cx="4562508" cy="834542"/>
              </a:xfrm>
              <a:prstGeom prst="roundRect">
                <a:avLst/>
              </a:prstGeom>
              <a:noFill/>
              <a:ln w="38100" cmpd="sng">
                <a:solidFill>
                  <a:schemeClr val="accent6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" name="群組 54"/>
            <p:cNvGrpSpPr/>
            <p:nvPr/>
          </p:nvGrpSpPr>
          <p:grpSpPr>
            <a:xfrm>
              <a:off x="642910" y="214290"/>
              <a:ext cx="1214446" cy="1214446"/>
              <a:chOff x="1071538" y="214290"/>
              <a:chExt cx="1214446" cy="1214446"/>
            </a:xfrm>
          </p:grpSpPr>
          <p:sp>
            <p:nvSpPr>
              <p:cNvPr id="7" name="橢圓 6"/>
              <p:cNvSpPr/>
              <p:nvPr/>
            </p:nvSpPr>
            <p:spPr>
              <a:xfrm>
                <a:off x="1071538" y="214290"/>
                <a:ext cx="1214446" cy="121444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五角星形 7"/>
              <p:cNvSpPr/>
              <p:nvPr/>
            </p:nvSpPr>
            <p:spPr>
              <a:xfrm rot="20583996">
                <a:off x="1344285" y="344161"/>
                <a:ext cx="471414" cy="471414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五角星形 8"/>
              <p:cNvSpPr/>
              <p:nvPr/>
            </p:nvSpPr>
            <p:spPr>
              <a:xfrm rot="1239366">
                <a:off x="1830546" y="732200"/>
                <a:ext cx="210729" cy="210729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五角星形 9"/>
              <p:cNvSpPr/>
              <p:nvPr/>
            </p:nvSpPr>
            <p:spPr>
              <a:xfrm rot="19665909">
                <a:off x="1448405" y="908937"/>
                <a:ext cx="316840" cy="316840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橢圓 10"/>
              <p:cNvSpPr/>
              <p:nvPr/>
            </p:nvSpPr>
            <p:spPr>
              <a:xfrm>
                <a:off x="1133452" y="276204"/>
                <a:ext cx="1081094" cy="1081094"/>
              </a:xfrm>
              <a:prstGeom prst="ellipse">
                <a:avLst/>
              </a:prstGeom>
              <a:noFill/>
              <a:ln>
                <a:solidFill>
                  <a:srgbClr val="FFFF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14" name="標題 1"/>
          <p:cNvSpPr txBox="1">
            <a:spLocks/>
          </p:cNvSpPr>
          <p:nvPr/>
        </p:nvSpPr>
        <p:spPr>
          <a:xfrm>
            <a:off x="3143240" y="428604"/>
            <a:ext cx="2786082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5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榜首贏家</a:t>
            </a:r>
            <a:endParaRPr kumimoji="0" lang="zh-TW" altLang="en-US" sz="5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5" name="標題 1"/>
          <p:cNvSpPr txBox="1">
            <a:spLocks/>
          </p:cNvSpPr>
          <p:nvPr/>
        </p:nvSpPr>
        <p:spPr>
          <a:xfrm>
            <a:off x="1142976" y="1714488"/>
            <a:ext cx="2071702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600" b="1" dirty="0" smtClean="0">
                <a:solidFill>
                  <a:srgbClr val="441D6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暢銷著作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41D6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pic>
        <p:nvPicPr>
          <p:cNvPr id="16" name="圖片 15" descr="penci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91407">
            <a:off x="642910" y="1785926"/>
            <a:ext cx="623650" cy="5323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85000"/>
              </a:prstClr>
            </a:outerShdw>
          </a:effectLst>
        </p:spPr>
      </p:pic>
      <p:pic>
        <p:nvPicPr>
          <p:cNvPr id="23" name="圖片 22" descr="榜首團隊進駐封面組圖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85720" y="2643182"/>
            <a:ext cx="3929090" cy="1863084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grpSp>
        <p:nvGrpSpPr>
          <p:cNvPr id="35" name="群組 34"/>
          <p:cNvGrpSpPr/>
          <p:nvPr/>
        </p:nvGrpSpPr>
        <p:grpSpPr>
          <a:xfrm>
            <a:off x="4000496" y="2714620"/>
            <a:ext cx="857256" cy="214314"/>
            <a:chOff x="4429124" y="2786058"/>
            <a:chExt cx="857256" cy="214314"/>
          </a:xfrm>
        </p:grpSpPr>
        <p:cxnSp>
          <p:nvCxnSpPr>
            <p:cNvPr id="32" name="直線接點 31"/>
            <p:cNvCxnSpPr/>
            <p:nvPr/>
          </p:nvCxnSpPr>
          <p:spPr>
            <a:xfrm>
              <a:off x="4429124" y="2892421"/>
              <a:ext cx="714380" cy="1588"/>
            </a:xfrm>
            <a:prstGeom prst="line">
              <a:avLst/>
            </a:prstGeom>
            <a:ln w="381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橢圓 32"/>
            <p:cNvSpPr/>
            <p:nvPr/>
          </p:nvSpPr>
          <p:spPr>
            <a:xfrm>
              <a:off x="5072066" y="2786058"/>
              <a:ext cx="214314" cy="214314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4" name="文字方塊 33"/>
          <p:cNvSpPr txBox="1"/>
          <p:nvPr/>
        </p:nvSpPr>
        <p:spPr>
          <a:xfrm>
            <a:off x="4271847" y="3000372"/>
            <a:ext cx="800219" cy="235745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榜首團隊進駐</a:t>
            </a:r>
            <a:endParaRPr lang="en-US" altLang="zh-TW" sz="20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高中關鍵題系列</a:t>
            </a:r>
            <a:endParaRPr lang="zh-TW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36" name="群組 35"/>
          <p:cNvGrpSpPr/>
          <p:nvPr/>
        </p:nvGrpSpPr>
        <p:grpSpPr>
          <a:xfrm rot="16200000">
            <a:off x="6893734" y="4607727"/>
            <a:ext cx="857256" cy="214314"/>
            <a:chOff x="4429124" y="2786058"/>
            <a:chExt cx="857256" cy="214314"/>
          </a:xfrm>
        </p:grpSpPr>
        <p:cxnSp>
          <p:nvCxnSpPr>
            <p:cNvPr id="37" name="直線接點 36"/>
            <p:cNvCxnSpPr/>
            <p:nvPr/>
          </p:nvCxnSpPr>
          <p:spPr>
            <a:xfrm>
              <a:off x="4429124" y="2892421"/>
              <a:ext cx="714380" cy="1588"/>
            </a:xfrm>
            <a:prstGeom prst="line">
              <a:avLst/>
            </a:prstGeom>
            <a:ln w="381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橢圓 37"/>
            <p:cNvSpPr/>
            <p:nvPr/>
          </p:nvSpPr>
          <p:spPr>
            <a:xfrm>
              <a:off x="5072066" y="2786058"/>
              <a:ext cx="214314" cy="214314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1" name="群組 40"/>
          <p:cNvGrpSpPr/>
          <p:nvPr/>
        </p:nvGrpSpPr>
        <p:grpSpPr>
          <a:xfrm rot="10800000">
            <a:off x="1142976" y="5929330"/>
            <a:ext cx="857256" cy="214314"/>
            <a:chOff x="4429124" y="2786058"/>
            <a:chExt cx="857256" cy="214314"/>
          </a:xfrm>
        </p:grpSpPr>
        <p:cxnSp>
          <p:nvCxnSpPr>
            <p:cNvPr id="42" name="直線接點 41"/>
            <p:cNvCxnSpPr/>
            <p:nvPr/>
          </p:nvCxnSpPr>
          <p:spPr>
            <a:xfrm>
              <a:off x="4429124" y="2892421"/>
              <a:ext cx="714380" cy="1588"/>
            </a:xfrm>
            <a:prstGeom prst="line">
              <a:avLst/>
            </a:prstGeom>
            <a:ln w="381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橢圓 42"/>
            <p:cNvSpPr/>
            <p:nvPr/>
          </p:nvSpPr>
          <p:spPr>
            <a:xfrm>
              <a:off x="5072066" y="2786058"/>
              <a:ext cx="214314" cy="214314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40" name="圖片 39" descr="榜首這樣Ｋ基測總複習封面組圖.gif"/>
          <p:cNvPicPr>
            <a:picLocks noChangeAspect="1"/>
          </p:cNvPicPr>
          <p:nvPr/>
        </p:nvPicPr>
        <p:blipFill>
          <a:blip r:embed="rId5" cstate="print"/>
          <a:srcRect r="19672" b="5227"/>
          <a:stretch>
            <a:fillRect/>
          </a:stretch>
        </p:blipFill>
        <p:spPr bwMode="auto">
          <a:xfrm>
            <a:off x="1500166" y="4071942"/>
            <a:ext cx="2827103" cy="2357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275" endPos="40000" dist="101600" dir="5400000" sy="-100000" algn="bl" rotWithShape="0"/>
          </a:effectLst>
        </p:spPr>
      </p:pic>
      <p:grpSp>
        <p:nvGrpSpPr>
          <p:cNvPr id="47" name="群組 46"/>
          <p:cNvGrpSpPr/>
          <p:nvPr/>
        </p:nvGrpSpPr>
        <p:grpSpPr>
          <a:xfrm>
            <a:off x="357158" y="4572008"/>
            <a:ext cx="857256" cy="2357454"/>
            <a:chOff x="642910" y="4572008"/>
            <a:chExt cx="857256" cy="2357454"/>
          </a:xfrm>
        </p:grpSpPr>
        <p:sp>
          <p:nvSpPr>
            <p:cNvPr id="45" name="文字方塊 44"/>
            <p:cNvSpPr txBox="1"/>
            <p:nvPr/>
          </p:nvSpPr>
          <p:spPr>
            <a:xfrm>
              <a:off x="642910" y="4572008"/>
              <a:ext cx="800219" cy="235745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sz="20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榜首這樣    基測</a:t>
              </a:r>
              <a:endParaRPr lang="en-US" altLang="zh-TW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zh-TW" altLang="en-US" sz="20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國中總複習系列</a:t>
              </a:r>
              <a:endParaRPr lang="zh-TW" altLang="en-US" sz="2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6" name="文字方塊 37"/>
            <p:cNvSpPr txBox="1">
              <a:spLocks noChangeArrowheads="1"/>
            </p:cNvSpPr>
            <p:nvPr/>
          </p:nvSpPr>
          <p:spPr bwMode="auto">
            <a:xfrm>
              <a:off x="1000100" y="5572140"/>
              <a:ext cx="50006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kumimoji="0" lang="zh-TW" altLang="en-US" sz="20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Ｋ</a:t>
              </a:r>
              <a:endParaRPr kumimoji="0" lang="zh-TW" altLang="en-US" sz="2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pic>
        <p:nvPicPr>
          <p:cNvPr id="48" name="Picture 2" descr="榜首這樣K書－－8位榜首親傳！獨門分科攻讀法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10790" y="2500306"/>
            <a:ext cx="1418664" cy="198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  <p:grpSp>
        <p:nvGrpSpPr>
          <p:cNvPr id="49" name="群組 48"/>
          <p:cNvGrpSpPr/>
          <p:nvPr/>
        </p:nvGrpSpPr>
        <p:grpSpPr>
          <a:xfrm>
            <a:off x="7358082" y="3000372"/>
            <a:ext cx="857256" cy="2357454"/>
            <a:chOff x="642910" y="4572008"/>
            <a:chExt cx="857256" cy="2357454"/>
          </a:xfrm>
        </p:grpSpPr>
        <p:sp>
          <p:nvSpPr>
            <p:cNvPr id="50" name="文字方塊 49"/>
            <p:cNvSpPr txBox="1"/>
            <p:nvPr/>
          </p:nvSpPr>
          <p:spPr>
            <a:xfrm>
              <a:off x="642910" y="4572008"/>
              <a:ext cx="800219" cy="235745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sz="20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榜首這樣    基測</a:t>
              </a:r>
              <a:endParaRPr lang="en-US" altLang="zh-TW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zh-TW" altLang="en-US" sz="20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國中</a:t>
              </a:r>
              <a:r>
                <a:rPr lang="zh-TW" altLang="en-US" sz="20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關鍵題</a:t>
              </a:r>
              <a:r>
                <a:rPr lang="zh-TW" altLang="en-US" sz="20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系列</a:t>
              </a:r>
              <a:endParaRPr lang="zh-TW" altLang="en-US" sz="2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1" name="文字方塊 37"/>
            <p:cNvSpPr txBox="1">
              <a:spLocks noChangeArrowheads="1"/>
            </p:cNvSpPr>
            <p:nvPr/>
          </p:nvSpPr>
          <p:spPr bwMode="auto">
            <a:xfrm>
              <a:off x="1000100" y="5572140"/>
              <a:ext cx="50006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kumimoji="0" lang="zh-TW" altLang="en-US" sz="20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Ｋ</a:t>
              </a:r>
              <a:endParaRPr kumimoji="0" lang="zh-TW" altLang="en-US" sz="2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30" name="群組 29"/>
          <p:cNvGrpSpPr/>
          <p:nvPr/>
        </p:nvGrpSpPr>
        <p:grpSpPr>
          <a:xfrm>
            <a:off x="4429124" y="4922334"/>
            <a:ext cx="3500462" cy="1364186"/>
            <a:chOff x="3488456" y="2714620"/>
            <a:chExt cx="4827009" cy="1881162"/>
          </a:xfrm>
          <a:effectLst>
            <a:reflection blurRad="6350" stA="50000" endA="275" endPos="40000" dist="101600" dir="5400000" sy="-100000" algn="bl" rotWithShape="0"/>
          </a:effectLst>
        </p:grpSpPr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88456" y="2714620"/>
              <a:ext cx="1464462" cy="1881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321903" y="2714620"/>
              <a:ext cx="1464462" cy="1881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143504" y="2714620"/>
              <a:ext cx="1464462" cy="1881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993729" y="2714620"/>
              <a:ext cx="1464462" cy="1881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6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851003" y="2714620"/>
              <a:ext cx="1464462" cy="1881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2" name="群組 51"/>
          <p:cNvGrpSpPr/>
          <p:nvPr/>
        </p:nvGrpSpPr>
        <p:grpSpPr>
          <a:xfrm flipH="1">
            <a:off x="8005553" y="-24"/>
            <a:ext cx="1138479" cy="7072362"/>
            <a:chOff x="-4561" y="-24"/>
            <a:chExt cx="1275241" cy="7072362"/>
          </a:xfrm>
        </p:grpSpPr>
        <p:sp>
          <p:nvSpPr>
            <p:cNvPr id="53" name="矩形 52"/>
            <p:cNvSpPr/>
            <p:nvPr/>
          </p:nvSpPr>
          <p:spPr>
            <a:xfrm flipH="1">
              <a:off x="214282" y="0"/>
              <a:ext cx="71438" cy="70723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438120" y="-24"/>
              <a:ext cx="276228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55" name="群組 17"/>
            <p:cNvGrpSpPr/>
            <p:nvPr/>
          </p:nvGrpSpPr>
          <p:grpSpPr>
            <a:xfrm>
              <a:off x="-4561" y="142852"/>
              <a:ext cx="1270680" cy="782865"/>
              <a:chOff x="-4561" y="142852"/>
              <a:chExt cx="1270680" cy="782865"/>
            </a:xfrm>
          </p:grpSpPr>
          <p:sp>
            <p:nvSpPr>
              <p:cNvPr id="83" name="弧形 15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4" name="橢圓 8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6" name="群組 18"/>
            <p:cNvGrpSpPr/>
            <p:nvPr/>
          </p:nvGrpSpPr>
          <p:grpSpPr>
            <a:xfrm>
              <a:off x="0" y="817872"/>
              <a:ext cx="1270680" cy="782865"/>
              <a:chOff x="-4561" y="142852"/>
              <a:chExt cx="1270680" cy="782865"/>
            </a:xfrm>
          </p:grpSpPr>
          <p:sp>
            <p:nvSpPr>
              <p:cNvPr id="81" name="弧形 8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2" name="橢圓 8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7" name="群組 21"/>
            <p:cNvGrpSpPr/>
            <p:nvPr/>
          </p:nvGrpSpPr>
          <p:grpSpPr>
            <a:xfrm>
              <a:off x="0" y="1492892"/>
              <a:ext cx="1270680" cy="782865"/>
              <a:chOff x="-4561" y="142852"/>
              <a:chExt cx="1270680" cy="782865"/>
            </a:xfrm>
          </p:grpSpPr>
          <p:sp>
            <p:nvSpPr>
              <p:cNvPr id="79" name="弧形 7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0" name="橢圓 7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8" name="群組 24"/>
            <p:cNvGrpSpPr/>
            <p:nvPr/>
          </p:nvGrpSpPr>
          <p:grpSpPr>
            <a:xfrm>
              <a:off x="0" y="2167912"/>
              <a:ext cx="1270680" cy="782865"/>
              <a:chOff x="-4561" y="142852"/>
              <a:chExt cx="1270680" cy="782865"/>
            </a:xfrm>
          </p:grpSpPr>
          <p:sp>
            <p:nvSpPr>
              <p:cNvPr id="77" name="弧形 76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8" name="橢圓 7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9" name="群組 27"/>
            <p:cNvGrpSpPr/>
            <p:nvPr/>
          </p:nvGrpSpPr>
          <p:grpSpPr>
            <a:xfrm>
              <a:off x="0" y="2842932"/>
              <a:ext cx="1270680" cy="782865"/>
              <a:chOff x="-4561" y="142852"/>
              <a:chExt cx="1270680" cy="782865"/>
            </a:xfrm>
          </p:grpSpPr>
          <p:sp>
            <p:nvSpPr>
              <p:cNvPr id="75" name="弧形 74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6" name="橢圓 7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0" name="群組 30"/>
            <p:cNvGrpSpPr/>
            <p:nvPr/>
          </p:nvGrpSpPr>
          <p:grpSpPr>
            <a:xfrm>
              <a:off x="0" y="3517952"/>
              <a:ext cx="1270680" cy="782865"/>
              <a:chOff x="-4561" y="142852"/>
              <a:chExt cx="1270680" cy="782865"/>
            </a:xfrm>
          </p:grpSpPr>
          <p:sp>
            <p:nvSpPr>
              <p:cNvPr id="73" name="弧形 7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4" name="橢圓 7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1" name="群組 33"/>
            <p:cNvGrpSpPr/>
            <p:nvPr/>
          </p:nvGrpSpPr>
          <p:grpSpPr>
            <a:xfrm>
              <a:off x="0" y="4192972"/>
              <a:ext cx="1270680" cy="782865"/>
              <a:chOff x="-4561" y="142852"/>
              <a:chExt cx="1270680" cy="782865"/>
            </a:xfrm>
          </p:grpSpPr>
          <p:sp>
            <p:nvSpPr>
              <p:cNvPr id="71" name="弧形 7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2" name="橢圓 7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2" name="群組 36"/>
            <p:cNvGrpSpPr/>
            <p:nvPr/>
          </p:nvGrpSpPr>
          <p:grpSpPr>
            <a:xfrm>
              <a:off x="0" y="4867992"/>
              <a:ext cx="1270680" cy="782865"/>
              <a:chOff x="-4561" y="142852"/>
              <a:chExt cx="1270680" cy="782865"/>
            </a:xfrm>
          </p:grpSpPr>
          <p:sp>
            <p:nvSpPr>
              <p:cNvPr id="69" name="弧形 6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0" name="橢圓 6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3" name="群組 39"/>
            <p:cNvGrpSpPr/>
            <p:nvPr/>
          </p:nvGrpSpPr>
          <p:grpSpPr>
            <a:xfrm>
              <a:off x="0" y="5543012"/>
              <a:ext cx="1270680" cy="782865"/>
              <a:chOff x="-4561" y="142852"/>
              <a:chExt cx="1270680" cy="782865"/>
            </a:xfrm>
          </p:grpSpPr>
          <p:sp>
            <p:nvSpPr>
              <p:cNvPr id="67" name="弧形 66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8" name="橢圓 6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4" name="群組 42"/>
            <p:cNvGrpSpPr/>
            <p:nvPr/>
          </p:nvGrpSpPr>
          <p:grpSpPr>
            <a:xfrm>
              <a:off x="0" y="6218035"/>
              <a:ext cx="1270680" cy="782865"/>
              <a:chOff x="-4561" y="142852"/>
              <a:chExt cx="1270680" cy="782865"/>
            </a:xfrm>
          </p:grpSpPr>
          <p:sp>
            <p:nvSpPr>
              <p:cNvPr id="65" name="弧形 64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6" name="橢圓 6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85" name="內容版面配置區 3" descr="榜首贏家LOGO.g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75600" y="5707063"/>
            <a:ext cx="10969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drop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357298"/>
            <a:ext cx="2571768" cy="1419212"/>
          </a:xfrm>
          <a:prstGeom prst="rect">
            <a:avLst/>
          </a:prstGeom>
        </p:spPr>
      </p:pic>
      <p:grpSp>
        <p:nvGrpSpPr>
          <p:cNvPr id="5" name="群組 58"/>
          <p:cNvGrpSpPr/>
          <p:nvPr/>
        </p:nvGrpSpPr>
        <p:grpSpPr>
          <a:xfrm>
            <a:off x="642910" y="214290"/>
            <a:ext cx="7215238" cy="1214446"/>
            <a:chOff x="642910" y="214290"/>
            <a:chExt cx="7215238" cy="1214446"/>
          </a:xfrm>
        </p:grpSpPr>
        <p:grpSp>
          <p:nvGrpSpPr>
            <p:cNvPr id="6" name="群組 56"/>
            <p:cNvGrpSpPr/>
            <p:nvPr/>
          </p:nvGrpSpPr>
          <p:grpSpPr>
            <a:xfrm>
              <a:off x="1357290" y="357166"/>
              <a:ext cx="6500858" cy="1000132"/>
              <a:chOff x="1785918" y="357166"/>
              <a:chExt cx="4846794" cy="1000132"/>
            </a:xfrm>
          </p:grpSpPr>
          <p:sp>
            <p:nvSpPr>
              <p:cNvPr id="13" name="圓角矩形 12"/>
              <p:cNvSpPr/>
              <p:nvPr/>
            </p:nvSpPr>
            <p:spPr>
              <a:xfrm>
                <a:off x="1785918" y="357166"/>
                <a:ext cx="4846794" cy="1000132"/>
              </a:xfrm>
              <a:prstGeom prst="roundRect">
                <a:avLst/>
              </a:prstGeom>
              <a:solidFill>
                <a:schemeClr val="tx1"/>
              </a:solidFill>
              <a:ln w="88900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" name="圓角矩形 13"/>
              <p:cNvSpPr/>
              <p:nvPr/>
            </p:nvSpPr>
            <p:spPr>
              <a:xfrm>
                <a:off x="2009756" y="428604"/>
                <a:ext cx="4562508" cy="834542"/>
              </a:xfrm>
              <a:prstGeom prst="roundRect">
                <a:avLst/>
              </a:prstGeom>
              <a:noFill/>
              <a:ln w="38100" cmpd="sng">
                <a:solidFill>
                  <a:schemeClr val="accent6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7" name="群組 54"/>
            <p:cNvGrpSpPr/>
            <p:nvPr/>
          </p:nvGrpSpPr>
          <p:grpSpPr>
            <a:xfrm>
              <a:off x="642910" y="214290"/>
              <a:ext cx="1214446" cy="1214446"/>
              <a:chOff x="1071538" y="214290"/>
              <a:chExt cx="1214446" cy="1214446"/>
            </a:xfrm>
          </p:grpSpPr>
          <p:sp>
            <p:nvSpPr>
              <p:cNvPr id="8" name="橢圓 7"/>
              <p:cNvSpPr/>
              <p:nvPr/>
            </p:nvSpPr>
            <p:spPr>
              <a:xfrm>
                <a:off x="1071538" y="214290"/>
                <a:ext cx="1214446" cy="121444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五角星形 8"/>
              <p:cNvSpPr/>
              <p:nvPr/>
            </p:nvSpPr>
            <p:spPr>
              <a:xfrm rot="20583996">
                <a:off x="1344285" y="344161"/>
                <a:ext cx="471414" cy="471414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五角星形 9"/>
              <p:cNvSpPr/>
              <p:nvPr/>
            </p:nvSpPr>
            <p:spPr>
              <a:xfrm rot="1239366">
                <a:off x="1830546" y="732200"/>
                <a:ext cx="210729" cy="210729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五角星形 10"/>
              <p:cNvSpPr/>
              <p:nvPr/>
            </p:nvSpPr>
            <p:spPr>
              <a:xfrm rot="19665909">
                <a:off x="1448405" y="908937"/>
                <a:ext cx="316840" cy="316840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橢圓 11"/>
              <p:cNvSpPr/>
              <p:nvPr/>
            </p:nvSpPr>
            <p:spPr>
              <a:xfrm>
                <a:off x="1133452" y="276204"/>
                <a:ext cx="1081094" cy="1081094"/>
              </a:xfrm>
              <a:prstGeom prst="ellipse">
                <a:avLst/>
              </a:prstGeom>
              <a:noFill/>
              <a:ln>
                <a:solidFill>
                  <a:srgbClr val="FFFF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15" name="標題 1"/>
          <p:cNvSpPr txBox="1">
            <a:spLocks/>
          </p:cNvSpPr>
          <p:nvPr/>
        </p:nvSpPr>
        <p:spPr>
          <a:xfrm>
            <a:off x="3143240" y="428604"/>
            <a:ext cx="2786082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5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榜首贏家</a:t>
            </a:r>
            <a:endParaRPr kumimoji="0" lang="zh-TW" altLang="en-US" sz="5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pic>
        <p:nvPicPr>
          <p:cNvPr id="16" name="圖片 15" descr="penci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91407">
            <a:off x="642910" y="1785926"/>
            <a:ext cx="623650" cy="5323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85000"/>
              </a:prstClr>
            </a:outerShdw>
          </a:effectLst>
        </p:spPr>
      </p:pic>
      <p:sp>
        <p:nvSpPr>
          <p:cNvPr id="17" name="標題 1"/>
          <p:cNvSpPr txBox="1">
            <a:spLocks/>
          </p:cNvSpPr>
          <p:nvPr/>
        </p:nvSpPr>
        <p:spPr>
          <a:xfrm>
            <a:off x="1142976" y="1714488"/>
            <a:ext cx="2071702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600" b="1" dirty="0" smtClean="0">
                <a:solidFill>
                  <a:srgbClr val="441D6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熱銷佳績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41D6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pic>
        <p:nvPicPr>
          <p:cNvPr id="18" name="圖片 17" descr="金石堂年度學習進修類第一名.jpg"/>
          <p:cNvPicPr>
            <a:picLocks noChangeAspect="1"/>
          </p:cNvPicPr>
          <p:nvPr/>
        </p:nvPicPr>
        <p:blipFill>
          <a:blip r:embed="rId4" cstate="print"/>
          <a:srcRect l="4052" t="3813" r="2181" b="14485"/>
          <a:stretch>
            <a:fillRect/>
          </a:stretch>
        </p:blipFill>
        <p:spPr>
          <a:xfrm>
            <a:off x="1071538" y="3071810"/>
            <a:ext cx="3071834" cy="19266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9" name="文字方塊 16"/>
          <p:cNvSpPr txBox="1">
            <a:spLocks noChangeArrowheads="1"/>
          </p:cNvSpPr>
          <p:nvPr/>
        </p:nvSpPr>
        <p:spPr bwMode="auto">
          <a:xfrm>
            <a:off x="1000100" y="5169771"/>
            <a:ext cx="35719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金石堂</a:t>
            </a:r>
            <a:r>
              <a:rPr kumimoji="0"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2009</a:t>
            </a:r>
            <a:r>
              <a:rPr kumimoji="0"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年度暢銷榜  </a:t>
            </a:r>
            <a:endParaRPr kumimoji="0"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kumimoji="0"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學習類全國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第一！</a:t>
            </a:r>
            <a:endParaRPr kumimoji="0"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文字方塊 16"/>
          <p:cNvSpPr txBox="1">
            <a:spLocks noChangeArrowheads="1"/>
          </p:cNvSpPr>
          <p:nvPr/>
        </p:nvSpPr>
        <p:spPr bwMode="auto">
          <a:xfrm>
            <a:off x="4714844" y="5669837"/>
            <a:ext cx="40719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金石堂升高中類暢銷榜</a:t>
            </a:r>
            <a:endParaRPr kumimoji="0"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kumimoji="0"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榜首贏家囊括前</a:t>
            </a:r>
            <a:r>
              <a:rPr kumimoji="0" lang="en-US" altLang="zh-TW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名！</a:t>
            </a:r>
            <a:endParaRPr kumimoji="0" lang="zh-TW" altLang="en-US" sz="2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1" name="圖片 20" descr="金石堂_升高中徵試暢銷2010年2月排行.jpg"/>
          <p:cNvPicPr>
            <a:picLocks noChangeAspect="1"/>
          </p:cNvPicPr>
          <p:nvPr/>
        </p:nvPicPr>
        <p:blipFill>
          <a:blip r:embed="rId5" cstate="print"/>
          <a:srcRect l="22261" r="13193"/>
          <a:stretch>
            <a:fillRect/>
          </a:stretch>
        </p:blipFill>
        <p:spPr>
          <a:xfrm>
            <a:off x="4857752" y="1857364"/>
            <a:ext cx="3000396" cy="36407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22" name="群組 21"/>
          <p:cNvGrpSpPr/>
          <p:nvPr/>
        </p:nvGrpSpPr>
        <p:grpSpPr>
          <a:xfrm flipH="1">
            <a:off x="8005553" y="-24"/>
            <a:ext cx="1138479" cy="7072362"/>
            <a:chOff x="-4561" y="-24"/>
            <a:chExt cx="1275241" cy="7072362"/>
          </a:xfrm>
        </p:grpSpPr>
        <p:sp>
          <p:nvSpPr>
            <p:cNvPr id="23" name="矩形 22"/>
            <p:cNvSpPr/>
            <p:nvPr/>
          </p:nvSpPr>
          <p:spPr>
            <a:xfrm flipH="1">
              <a:off x="214282" y="0"/>
              <a:ext cx="71438" cy="70723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438120" y="-24"/>
              <a:ext cx="276228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5" name="群組 17"/>
            <p:cNvGrpSpPr/>
            <p:nvPr/>
          </p:nvGrpSpPr>
          <p:grpSpPr>
            <a:xfrm>
              <a:off x="-4561" y="142852"/>
              <a:ext cx="1270680" cy="782865"/>
              <a:chOff x="-4561" y="142852"/>
              <a:chExt cx="1270680" cy="782865"/>
            </a:xfrm>
          </p:grpSpPr>
          <p:sp>
            <p:nvSpPr>
              <p:cNvPr id="53" name="弧形 15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4" name="橢圓 5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6" name="群組 18"/>
            <p:cNvGrpSpPr/>
            <p:nvPr/>
          </p:nvGrpSpPr>
          <p:grpSpPr>
            <a:xfrm>
              <a:off x="0" y="817872"/>
              <a:ext cx="1270680" cy="782865"/>
              <a:chOff x="-4561" y="142852"/>
              <a:chExt cx="1270680" cy="782865"/>
            </a:xfrm>
          </p:grpSpPr>
          <p:sp>
            <p:nvSpPr>
              <p:cNvPr id="51" name="弧形 5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2" name="橢圓 5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7" name="群組 21"/>
            <p:cNvGrpSpPr/>
            <p:nvPr/>
          </p:nvGrpSpPr>
          <p:grpSpPr>
            <a:xfrm>
              <a:off x="0" y="1492892"/>
              <a:ext cx="1270680" cy="782865"/>
              <a:chOff x="-4561" y="142852"/>
              <a:chExt cx="1270680" cy="782865"/>
            </a:xfrm>
          </p:grpSpPr>
          <p:sp>
            <p:nvSpPr>
              <p:cNvPr id="49" name="弧形 4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0" name="橢圓 4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8" name="群組 24"/>
            <p:cNvGrpSpPr/>
            <p:nvPr/>
          </p:nvGrpSpPr>
          <p:grpSpPr>
            <a:xfrm>
              <a:off x="0" y="2167912"/>
              <a:ext cx="1270680" cy="782865"/>
              <a:chOff x="-4561" y="142852"/>
              <a:chExt cx="1270680" cy="782865"/>
            </a:xfrm>
          </p:grpSpPr>
          <p:sp>
            <p:nvSpPr>
              <p:cNvPr id="47" name="弧形 46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" name="橢圓 4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9" name="群組 27"/>
            <p:cNvGrpSpPr/>
            <p:nvPr/>
          </p:nvGrpSpPr>
          <p:grpSpPr>
            <a:xfrm>
              <a:off x="0" y="2842932"/>
              <a:ext cx="1270680" cy="782865"/>
              <a:chOff x="-4561" y="142852"/>
              <a:chExt cx="1270680" cy="782865"/>
            </a:xfrm>
          </p:grpSpPr>
          <p:sp>
            <p:nvSpPr>
              <p:cNvPr id="45" name="弧形 44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橢圓 4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0" name="群組 30"/>
            <p:cNvGrpSpPr/>
            <p:nvPr/>
          </p:nvGrpSpPr>
          <p:grpSpPr>
            <a:xfrm>
              <a:off x="0" y="3517952"/>
              <a:ext cx="1270680" cy="782865"/>
              <a:chOff x="-4561" y="142852"/>
              <a:chExt cx="1270680" cy="782865"/>
            </a:xfrm>
          </p:grpSpPr>
          <p:sp>
            <p:nvSpPr>
              <p:cNvPr id="43" name="弧形 4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橢圓 4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1" name="群組 33"/>
            <p:cNvGrpSpPr/>
            <p:nvPr/>
          </p:nvGrpSpPr>
          <p:grpSpPr>
            <a:xfrm>
              <a:off x="0" y="4192972"/>
              <a:ext cx="1270680" cy="782865"/>
              <a:chOff x="-4561" y="142852"/>
              <a:chExt cx="1270680" cy="782865"/>
            </a:xfrm>
          </p:grpSpPr>
          <p:sp>
            <p:nvSpPr>
              <p:cNvPr id="41" name="弧形 4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橢圓 4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2" name="群組 36"/>
            <p:cNvGrpSpPr/>
            <p:nvPr/>
          </p:nvGrpSpPr>
          <p:grpSpPr>
            <a:xfrm>
              <a:off x="0" y="4867992"/>
              <a:ext cx="1270680" cy="782865"/>
              <a:chOff x="-4561" y="142852"/>
              <a:chExt cx="1270680" cy="782865"/>
            </a:xfrm>
          </p:grpSpPr>
          <p:sp>
            <p:nvSpPr>
              <p:cNvPr id="39" name="弧形 3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" name="橢圓 3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3" name="群組 39"/>
            <p:cNvGrpSpPr/>
            <p:nvPr/>
          </p:nvGrpSpPr>
          <p:grpSpPr>
            <a:xfrm>
              <a:off x="0" y="5543012"/>
              <a:ext cx="1270680" cy="782865"/>
              <a:chOff x="-4561" y="142852"/>
              <a:chExt cx="1270680" cy="782865"/>
            </a:xfrm>
          </p:grpSpPr>
          <p:sp>
            <p:nvSpPr>
              <p:cNvPr id="37" name="弧形 36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8" name="橢圓 3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4" name="群組 42"/>
            <p:cNvGrpSpPr/>
            <p:nvPr/>
          </p:nvGrpSpPr>
          <p:grpSpPr>
            <a:xfrm>
              <a:off x="0" y="6218035"/>
              <a:ext cx="1270680" cy="782865"/>
              <a:chOff x="-4561" y="142852"/>
              <a:chExt cx="1270680" cy="782865"/>
            </a:xfrm>
          </p:grpSpPr>
          <p:sp>
            <p:nvSpPr>
              <p:cNvPr id="35" name="弧形 34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6" name="橢圓 3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55" name="內容版面配置區 3" descr="榜首贏家LOGO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75600" y="5707063"/>
            <a:ext cx="10969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drop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357298"/>
            <a:ext cx="2571768" cy="1419212"/>
          </a:xfrm>
          <a:prstGeom prst="rect">
            <a:avLst/>
          </a:prstGeom>
        </p:spPr>
      </p:pic>
      <p:grpSp>
        <p:nvGrpSpPr>
          <p:cNvPr id="2" name="群組 58"/>
          <p:cNvGrpSpPr/>
          <p:nvPr/>
        </p:nvGrpSpPr>
        <p:grpSpPr>
          <a:xfrm>
            <a:off x="642910" y="214290"/>
            <a:ext cx="7215238" cy="1214446"/>
            <a:chOff x="642910" y="214290"/>
            <a:chExt cx="7215238" cy="1214446"/>
          </a:xfrm>
        </p:grpSpPr>
        <p:grpSp>
          <p:nvGrpSpPr>
            <p:cNvPr id="3" name="群組 56"/>
            <p:cNvGrpSpPr/>
            <p:nvPr/>
          </p:nvGrpSpPr>
          <p:grpSpPr>
            <a:xfrm>
              <a:off x="1357290" y="357166"/>
              <a:ext cx="6500858" cy="1000132"/>
              <a:chOff x="1785918" y="357166"/>
              <a:chExt cx="4846794" cy="1000132"/>
            </a:xfrm>
          </p:grpSpPr>
          <p:sp>
            <p:nvSpPr>
              <p:cNvPr id="13" name="圓角矩形 12"/>
              <p:cNvSpPr/>
              <p:nvPr/>
            </p:nvSpPr>
            <p:spPr>
              <a:xfrm>
                <a:off x="1785918" y="357166"/>
                <a:ext cx="4846794" cy="1000132"/>
              </a:xfrm>
              <a:prstGeom prst="roundRect">
                <a:avLst/>
              </a:prstGeom>
              <a:solidFill>
                <a:schemeClr val="tx1"/>
              </a:solidFill>
              <a:ln w="88900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" name="圓角矩形 13"/>
              <p:cNvSpPr/>
              <p:nvPr/>
            </p:nvSpPr>
            <p:spPr>
              <a:xfrm>
                <a:off x="2009756" y="428604"/>
                <a:ext cx="4562508" cy="834542"/>
              </a:xfrm>
              <a:prstGeom prst="roundRect">
                <a:avLst/>
              </a:prstGeom>
              <a:noFill/>
              <a:ln w="38100" cmpd="sng">
                <a:solidFill>
                  <a:schemeClr val="accent6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" name="群組 54"/>
            <p:cNvGrpSpPr/>
            <p:nvPr/>
          </p:nvGrpSpPr>
          <p:grpSpPr>
            <a:xfrm>
              <a:off x="642910" y="214290"/>
              <a:ext cx="1214446" cy="1214446"/>
              <a:chOff x="1071538" y="214290"/>
              <a:chExt cx="1214446" cy="1214446"/>
            </a:xfrm>
          </p:grpSpPr>
          <p:sp>
            <p:nvSpPr>
              <p:cNvPr id="8" name="橢圓 7"/>
              <p:cNvSpPr/>
              <p:nvPr/>
            </p:nvSpPr>
            <p:spPr>
              <a:xfrm>
                <a:off x="1071538" y="214290"/>
                <a:ext cx="1214446" cy="121444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五角星形 8"/>
              <p:cNvSpPr/>
              <p:nvPr/>
            </p:nvSpPr>
            <p:spPr>
              <a:xfrm rot="20583996">
                <a:off x="1344285" y="344161"/>
                <a:ext cx="471414" cy="471414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五角星形 9"/>
              <p:cNvSpPr/>
              <p:nvPr/>
            </p:nvSpPr>
            <p:spPr>
              <a:xfrm rot="1239366">
                <a:off x="1830546" y="732200"/>
                <a:ext cx="210729" cy="210729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五角星形 10"/>
              <p:cNvSpPr/>
              <p:nvPr/>
            </p:nvSpPr>
            <p:spPr>
              <a:xfrm rot="19665909">
                <a:off x="1448405" y="908937"/>
                <a:ext cx="316840" cy="316840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橢圓 11"/>
              <p:cNvSpPr/>
              <p:nvPr/>
            </p:nvSpPr>
            <p:spPr>
              <a:xfrm>
                <a:off x="1133452" y="276204"/>
                <a:ext cx="1081094" cy="1081094"/>
              </a:xfrm>
              <a:prstGeom prst="ellipse">
                <a:avLst/>
              </a:prstGeom>
              <a:noFill/>
              <a:ln>
                <a:solidFill>
                  <a:srgbClr val="FFFF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15" name="標題 1"/>
          <p:cNvSpPr txBox="1">
            <a:spLocks/>
          </p:cNvSpPr>
          <p:nvPr/>
        </p:nvSpPr>
        <p:spPr>
          <a:xfrm>
            <a:off x="3143240" y="428604"/>
            <a:ext cx="2786082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5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榜首贏家</a:t>
            </a:r>
            <a:endParaRPr kumimoji="0" lang="zh-TW" altLang="en-US" sz="5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pic>
        <p:nvPicPr>
          <p:cNvPr id="16" name="圖片 15" descr="penci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91407">
            <a:off x="642910" y="1785926"/>
            <a:ext cx="623650" cy="5323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85000"/>
              </a:prstClr>
            </a:outerShdw>
          </a:effectLst>
        </p:spPr>
      </p:pic>
      <p:sp>
        <p:nvSpPr>
          <p:cNvPr id="17" name="標題 1"/>
          <p:cNvSpPr txBox="1">
            <a:spLocks/>
          </p:cNvSpPr>
          <p:nvPr/>
        </p:nvSpPr>
        <p:spPr>
          <a:xfrm>
            <a:off x="1142976" y="1714488"/>
            <a:ext cx="2071702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600" b="1" dirty="0" smtClean="0">
                <a:solidFill>
                  <a:srgbClr val="441D6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學業網站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41D6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pic>
        <p:nvPicPr>
          <p:cNvPr id="22" name="內容版面配置區 3" descr="網站示意圖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1661053"/>
            <a:ext cx="5098879" cy="4554029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23" name="文字方塊 9"/>
          <p:cNvSpPr txBox="1">
            <a:spLocks noChangeArrowheads="1"/>
          </p:cNvSpPr>
          <p:nvPr/>
        </p:nvSpPr>
        <p:spPr bwMode="auto">
          <a:xfrm>
            <a:off x="928662" y="3000372"/>
            <a:ext cx="28575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kumimoji="0" lang="zh-TW" altLang="en-US" sz="30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0" lang="zh-TW" altLang="en-US" sz="30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0"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線</a:t>
            </a:r>
            <a:r>
              <a:rPr kumimoji="0" lang="zh-TW" altLang="en-US" sz="3000" b="1" dirty="0">
                <a:latin typeface="微軟正黑體" pitchFamily="34" charset="-120"/>
                <a:ea typeface="微軟正黑體" pitchFamily="34" charset="-120"/>
              </a:rPr>
              <a:t>上</a:t>
            </a:r>
            <a:r>
              <a:rPr kumimoji="0"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解題</a:t>
            </a:r>
            <a:endParaRPr kumimoji="0" lang="en-US" altLang="zh-TW" sz="30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kumimoji="0" lang="zh-TW" altLang="en-US" sz="30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0"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 課業資料</a:t>
            </a:r>
            <a:endParaRPr kumimoji="0" lang="en-US" altLang="zh-TW" sz="3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kumimoji="0"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  學生社群</a:t>
            </a:r>
            <a:endParaRPr kumimoji="0" lang="en-US" altLang="zh-TW" sz="3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kumimoji="0"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  網站</a:t>
            </a:r>
            <a:r>
              <a:rPr kumimoji="0"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行銷</a:t>
            </a:r>
            <a:endParaRPr kumimoji="0" lang="en-US" altLang="zh-TW" sz="3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642910" y="5857892"/>
            <a:ext cx="75724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5400" dirty="0">
                <a:solidFill>
                  <a:srgbClr val="C00000"/>
                </a:solidFill>
                <a:effectLst/>
                <a:latin typeface="+mn-lt"/>
                <a:ea typeface="+mn-ea"/>
              </a:rPr>
              <a:t>www.examno1.com</a:t>
            </a:r>
            <a:endParaRPr kumimoji="0" lang="zh-TW" altLang="en-US" sz="5400" dirty="0">
              <a:solidFill>
                <a:srgbClr val="C00000"/>
              </a:solidFill>
              <a:effectLst/>
              <a:latin typeface="+mn-lt"/>
              <a:ea typeface="+mn-ea"/>
            </a:endParaRPr>
          </a:p>
        </p:txBody>
      </p:sp>
      <p:grpSp>
        <p:nvGrpSpPr>
          <p:cNvPr id="25" name="群組 24"/>
          <p:cNvGrpSpPr/>
          <p:nvPr/>
        </p:nvGrpSpPr>
        <p:grpSpPr>
          <a:xfrm flipH="1">
            <a:off x="8005553" y="-24"/>
            <a:ext cx="1138479" cy="7072362"/>
            <a:chOff x="-4561" y="-24"/>
            <a:chExt cx="1275241" cy="7072362"/>
          </a:xfrm>
        </p:grpSpPr>
        <p:sp>
          <p:nvSpPr>
            <p:cNvPr id="26" name="矩形 25"/>
            <p:cNvSpPr/>
            <p:nvPr/>
          </p:nvSpPr>
          <p:spPr>
            <a:xfrm flipH="1">
              <a:off x="214282" y="0"/>
              <a:ext cx="71438" cy="70723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438120" y="-24"/>
              <a:ext cx="276228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8" name="群組 17"/>
            <p:cNvGrpSpPr/>
            <p:nvPr/>
          </p:nvGrpSpPr>
          <p:grpSpPr>
            <a:xfrm>
              <a:off x="-4561" y="142852"/>
              <a:ext cx="1270680" cy="782865"/>
              <a:chOff x="-4561" y="142852"/>
              <a:chExt cx="1270680" cy="782865"/>
            </a:xfrm>
          </p:grpSpPr>
          <p:sp>
            <p:nvSpPr>
              <p:cNvPr id="56" name="弧形 15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7" name="橢圓 56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9" name="群組 18"/>
            <p:cNvGrpSpPr/>
            <p:nvPr/>
          </p:nvGrpSpPr>
          <p:grpSpPr>
            <a:xfrm>
              <a:off x="0" y="817872"/>
              <a:ext cx="1270680" cy="782865"/>
              <a:chOff x="-4561" y="142852"/>
              <a:chExt cx="1270680" cy="782865"/>
            </a:xfrm>
          </p:grpSpPr>
          <p:sp>
            <p:nvSpPr>
              <p:cNvPr id="54" name="弧形 53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橢圓 54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0" name="群組 21"/>
            <p:cNvGrpSpPr/>
            <p:nvPr/>
          </p:nvGrpSpPr>
          <p:grpSpPr>
            <a:xfrm>
              <a:off x="0" y="1492892"/>
              <a:ext cx="1270680" cy="782865"/>
              <a:chOff x="-4561" y="142852"/>
              <a:chExt cx="1270680" cy="782865"/>
            </a:xfrm>
          </p:grpSpPr>
          <p:sp>
            <p:nvSpPr>
              <p:cNvPr id="52" name="弧形 51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3" name="橢圓 52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1" name="群組 24"/>
            <p:cNvGrpSpPr/>
            <p:nvPr/>
          </p:nvGrpSpPr>
          <p:grpSpPr>
            <a:xfrm>
              <a:off x="0" y="2167912"/>
              <a:ext cx="1270680" cy="782865"/>
              <a:chOff x="-4561" y="142852"/>
              <a:chExt cx="1270680" cy="782865"/>
            </a:xfrm>
          </p:grpSpPr>
          <p:sp>
            <p:nvSpPr>
              <p:cNvPr id="50" name="弧形 49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1" name="橢圓 50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2" name="群組 27"/>
            <p:cNvGrpSpPr/>
            <p:nvPr/>
          </p:nvGrpSpPr>
          <p:grpSpPr>
            <a:xfrm>
              <a:off x="0" y="2842932"/>
              <a:ext cx="1270680" cy="782865"/>
              <a:chOff x="-4561" y="142852"/>
              <a:chExt cx="1270680" cy="782865"/>
            </a:xfrm>
          </p:grpSpPr>
          <p:sp>
            <p:nvSpPr>
              <p:cNvPr id="48" name="弧形 47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" name="橢圓 48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3" name="群組 30"/>
            <p:cNvGrpSpPr/>
            <p:nvPr/>
          </p:nvGrpSpPr>
          <p:grpSpPr>
            <a:xfrm>
              <a:off x="0" y="3517952"/>
              <a:ext cx="1270680" cy="782865"/>
              <a:chOff x="-4561" y="142852"/>
              <a:chExt cx="1270680" cy="782865"/>
            </a:xfrm>
          </p:grpSpPr>
          <p:sp>
            <p:nvSpPr>
              <p:cNvPr id="46" name="弧形 45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7" name="橢圓 46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4" name="群組 33"/>
            <p:cNvGrpSpPr/>
            <p:nvPr/>
          </p:nvGrpSpPr>
          <p:grpSpPr>
            <a:xfrm>
              <a:off x="0" y="4192972"/>
              <a:ext cx="1270680" cy="782865"/>
              <a:chOff x="-4561" y="142852"/>
              <a:chExt cx="1270680" cy="782865"/>
            </a:xfrm>
          </p:grpSpPr>
          <p:sp>
            <p:nvSpPr>
              <p:cNvPr id="44" name="弧形 43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5" name="橢圓 44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5" name="群組 36"/>
            <p:cNvGrpSpPr/>
            <p:nvPr/>
          </p:nvGrpSpPr>
          <p:grpSpPr>
            <a:xfrm>
              <a:off x="0" y="4867992"/>
              <a:ext cx="1270680" cy="782865"/>
              <a:chOff x="-4561" y="142852"/>
              <a:chExt cx="1270680" cy="782865"/>
            </a:xfrm>
          </p:grpSpPr>
          <p:sp>
            <p:nvSpPr>
              <p:cNvPr id="42" name="弧形 41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" name="橢圓 42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6" name="群組 39"/>
            <p:cNvGrpSpPr/>
            <p:nvPr/>
          </p:nvGrpSpPr>
          <p:grpSpPr>
            <a:xfrm>
              <a:off x="0" y="5543012"/>
              <a:ext cx="1270680" cy="782865"/>
              <a:chOff x="-4561" y="142852"/>
              <a:chExt cx="1270680" cy="782865"/>
            </a:xfrm>
          </p:grpSpPr>
          <p:sp>
            <p:nvSpPr>
              <p:cNvPr id="40" name="弧形 39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" name="橢圓 40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7" name="群組 42"/>
            <p:cNvGrpSpPr/>
            <p:nvPr/>
          </p:nvGrpSpPr>
          <p:grpSpPr>
            <a:xfrm>
              <a:off x="0" y="6218035"/>
              <a:ext cx="1270680" cy="782865"/>
              <a:chOff x="-4561" y="142852"/>
              <a:chExt cx="1270680" cy="782865"/>
            </a:xfrm>
          </p:grpSpPr>
          <p:sp>
            <p:nvSpPr>
              <p:cNvPr id="38" name="弧形 37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9" name="橢圓 38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58" name="內容版面配置區 3" descr="榜首贏家LOGO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5600" y="5707063"/>
            <a:ext cx="10969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58"/>
          <p:cNvGrpSpPr/>
          <p:nvPr/>
        </p:nvGrpSpPr>
        <p:grpSpPr>
          <a:xfrm>
            <a:off x="642910" y="214290"/>
            <a:ext cx="7215238" cy="1214446"/>
            <a:chOff x="642910" y="214290"/>
            <a:chExt cx="7215238" cy="1214446"/>
          </a:xfrm>
        </p:grpSpPr>
        <p:grpSp>
          <p:nvGrpSpPr>
            <p:cNvPr id="5" name="群組 56"/>
            <p:cNvGrpSpPr/>
            <p:nvPr/>
          </p:nvGrpSpPr>
          <p:grpSpPr>
            <a:xfrm>
              <a:off x="1357290" y="357166"/>
              <a:ext cx="6500858" cy="1000132"/>
              <a:chOff x="1785918" y="357166"/>
              <a:chExt cx="4846794" cy="1000132"/>
            </a:xfrm>
          </p:grpSpPr>
          <p:sp>
            <p:nvSpPr>
              <p:cNvPr id="12" name="圓角矩形 11"/>
              <p:cNvSpPr/>
              <p:nvPr/>
            </p:nvSpPr>
            <p:spPr>
              <a:xfrm>
                <a:off x="1785918" y="357166"/>
                <a:ext cx="4846794" cy="1000132"/>
              </a:xfrm>
              <a:prstGeom prst="roundRect">
                <a:avLst/>
              </a:prstGeom>
              <a:solidFill>
                <a:schemeClr val="tx1"/>
              </a:solidFill>
              <a:ln w="88900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圓角矩形 12"/>
              <p:cNvSpPr/>
              <p:nvPr/>
            </p:nvSpPr>
            <p:spPr>
              <a:xfrm>
                <a:off x="2009756" y="428604"/>
                <a:ext cx="4562508" cy="834542"/>
              </a:xfrm>
              <a:prstGeom prst="roundRect">
                <a:avLst/>
              </a:prstGeom>
              <a:noFill/>
              <a:ln w="38100" cmpd="sng">
                <a:solidFill>
                  <a:schemeClr val="accent6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" name="群組 54"/>
            <p:cNvGrpSpPr/>
            <p:nvPr/>
          </p:nvGrpSpPr>
          <p:grpSpPr>
            <a:xfrm>
              <a:off x="642910" y="214290"/>
              <a:ext cx="1214446" cy="1214446"/>
              <a:chOff x="1071538" y="214290"/>
              <a:chExt cx="1214446" cy="1214446"/>
            </a:xfrm>
          </p:grpSpPr>
          <p:sp>
            <p:nvSpPr>
              <p:cNvPr id="7" name="橢圓 6"/>
              <p:cNvSpPr/>
              <p:nvPr/>
            </p:nvSpPr>
            <p:spPr>
              <a:xfrm>
                <a:off x="1071538" y="214290"/>
                <a:ext cx="1214446" cy="121444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五角星形 7"/>
              <p:cNvSpPr/>
              <p:nvPr/>
            </p:nvSpPr>
            <p:spPr>
              <a:xfrm rot="20583996">
                <a:off x="1344285" y="344161"/>
                <a:ext cx="471414" cy="471414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五角星形 8"/>
              <p:cNvSpPr/>
              <p:nvPr/>
            </p:nvSpPr>
            <p:spPr>
              <a:xfrm rot="1239366">
                <a:off x="1830546" y="732200"/>
                <a:ext cx="210729" cy="210729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五角星形 9"/>
              <p:cNvSpPr/>
              <p:nvPr/>
            </p:nvSpPr>
            <p:spPr>
              <a:xfrm rot="19665909">
                <a:off x="1448405" y="908937"/>
                <a:ext cx="316840" cy="316840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橢圓 10"/>
              <p:cNvSpPr/>
              <p:nvPr/>
            </p:nvSpPr>
            <p:spPr>
              <a:xfrm>
                <a:off x="1133452" y="276204"/>
                <a:ext cx="1081094" cy="1081094"/>
              </a:xfrm>
              <a:prstGeom prst="ellipse">
                <a:avLst/>
              </a:prstGeom>
              <a:noFill/>
              <a:ln>
                <a:solidFill>
                  <a:srgbClr val="FFFF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14" name="標題 1"/>
          <p:cNvSpPr txBox="1">
            <a:spLocks/>
          </p:cNvSpPr>
          <p:nvPr/>
        </p:nvSpPr>
        <p:spPr>
          <a:xfrm>
            <a:off x="2643174" y="428604"/>
            <a:ext cx="4857784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關鍵字學習法</a:t>
            </a:r>
            <a:endParaRPr kumimoji="0" lang="zh-TW" altLang="en-US" sz="5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pic>
        <p:nvPicPr>
          <p:cNvPr id="15" name="內容版面配置區 3" descr="搜尋引擎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643182"/>
            <a:ext cx="2722851" cy="28033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圖片 15" descr="搜尋引擎結果.JPG"/>
          <p:cNvPicPr>
            <a:picLocks noChangeAspect="1"/>
          </p:cNvPicPr>
          <p:nvPr/>
        </p:nvPicPr>
        <p:blipFill>
          <a:blip r:embed="rId3" cstate="print"/>
          <a:srcRect b="37842"/>
          <a:stretch>
            <a:fillRect/>
          </a:stretch>
        </p:blipFill>
        <p:spPr>
          <a:xfrm>
            <a:off x="3714745" y="2357430"/>
            <a:ext cx="4572032" cy="3429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9" name="群組 18"/>
          <p:cNvGrpSpPr/>
          <p:nvPr/>
        </p:nvGrpSpPr>
        <p:grpSpPr>
          <a:xfrm>
            <a:off x="857224" y="1607327"/>
            <a:ext cx="526553" cy="500067"/>
            <a:chOff x="991211" y="1656247"/>
            <a:chExt cx="526553" cy="500067"/>
          </a:xfrm>
        </p:grpSpPr>
        <p:sp>
          <p:nvSpPr>
            <p:cNvPr id="17" name="矩形 16"/>
            <p:cNvSpPr/>
            <p:nvPr/>
          </p:nvSpPr>
          <p:spPr>
            <a:xfrm>
              <a:off x="1017697" y="1656247"/>
              <a:ext cx="500067" cy="500067"/>
            </a:xfrm>
            <a:prstGeom prst="rect">
              <a:avLst/>
            </a:pr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等腰三角形 17"/>
            <p:cNvSpPr/>
            <p:nvPr/>
          </p:nvSpPr>
          <p:spPr>
            <a:xfrm rot="19585046">
              <a:off x="991211" y="1666844"/>
              <a:ext cx="453908" cy="363126"/>
            </a:xfrm>
            <a:prstGeom prst="triangle">
              <a:avLst/>
            </a:prstGeom>
            <a:solidFill>
              <a:srgbClr val="FFF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0" name="標題 1"/>
          <p:cNvSpPr txBox="1">
            <a:spLocks/>
          </p:cNvSpPr>
          <p:nvPr/>
        </p:nvSpPr>
        <p:spPr>
          <a:xfrm>
            <a:off x="1357290" y="1500174"/>
            <a:ext cx="4857784" cy="714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  <a:cs typeface="+mj-cs"/>
              </a:rPr>
              <a:t>概念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  <a:cs typeface="+mj-cs"/>
              </a:rPr>
              <a:t>→</a:t>
            </a:r>
            <a:r>
              <a:rPr lang="zh-TW" altLang="en-US" sz="36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搜尋引擎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向右箭號 21"/>
          <p:cNvSpPr/>
          <p:nvPr/>
        </p:nvSpPr>
        <p:spPr>
          <a:xfrm>
            <a:off x="2928926" y="2928934"/>
            <a:ext cx="785818" cy="571504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3" name="群組 22"/>
          <p:cNvGrpSpPr/>
          <p:nvPr/>
        </p:nvGrpSpPr>
        <p:grpSpPr>
          <a:xfrm flipH="1">
            <a:off x="8005553" y="-24"/>
            <a:ext cx="1138479" cy="7072362"/>
            <a:chOff x="-4561" y="-24"/>
            <a:chExt cx="1275241" cy="7072362"/>
          </a:xfrm>
        </p:grpSpPr>
        <p:sp>
          <p:nvSpPr>
            <p:cNvPr id="24" name="矩形 23"/>
            <p:cNvSpPr/>
            <p:nvPr/>
          </p:nvSpPr>
          <p:spPr>
            <a:xfrm flipH="1">
              <a:off x="214282" y="0"/>
              <a:ext cx="71438" cy="70723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438120" y="-24"/>
              <a:ext cx="276228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6" name="群組 17"/>
            <p:cNvGrpSpPr/>
            <p:nvPr/>
          </p:nvGrpSpPr>
          <p:grpSpPr>
            <a:xfrm>
              <a:off x="-4561" y="142852"/>
              <a:ext cx="1270680" cy="782865"/>
              <a:chOff x="-4561" y="142852"/>
              <a:chExt cx="1270680" cy="782865"/>
            </a:xfrm>
          </p:grpSpPr>
          <p:sp>
            <p:nvSpPr>
              <p:cNvPr id="54" name="弧形 15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橢圓 54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7" name="群組 18"/>
            <p:cNvGrpSpPr/>
            <p:nvPr/>
          </p:nvGrpSpPr>
          <p:grpSpPr>
            <a:xfrm>
              <a:off x="0" y="817872"/>
              <a:ext cx="1270680" cy="782865"/>
              <a:chOff x="-4561" y="142852"/>
              <a:chExt cx="1270680" cy="782865"/>
            </a:xfrm>
          </p:grpSpPr>
          <p:sp>
            <p:nvSpPr>
              <p:cNvPr id="52" name="弧形 51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3" name="橢圓 52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8" name="群組 21"/>
            <p:cNvGrpSpPr/>
            <p:nvPr/>
          </p:nvGrpSpPr>
          <p:grpSpPr>
            <a:xfrm>
              <a:off x="0" y="1492892"/>
              <a:ext cx="1270680" cy="782865"/>
              <a:chOff x="-4561" y="142852"/>
              <a:chExt cx="1270680" cy="782865"/>
            </a:xfrm>
          </p:grpSpPr>
          <p:sp>
            <p:nvSpPr>
              <p:cNvPr id="50" name="弧形 49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1" name="橢圓 50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9" name="群組 24"/>
            <p:cNvGrpSpPr/>
            <p:nvPr/>
          </p:nvGrpSpPr>
          <p:grpSpPr>
            <a:xfrm>
              <a:off x="0" y="2167912"/>
              <a:ext cx="1270680" cy="782865"/>
              <a:chOff x="-4561" y="142852"/>
              <a:chExt cx="1270680" cy="782865"/>
            </a:xfrm>
          </p:grpSpPr>
          <p:sp>
            <p:nvSpPr>
              <p:cNvPr id="48" name="弧形 47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" name="橢圓 48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0" name="群組 27"/>
            <p:cNvGrpSpPr/>
            <p:nvPr/>
          </p:nvGrpSpPr>
          <p:grpSpPr>
            <a:xfrm>
              <a:off x="0" y="2842932"/>
              <a:ext cx="1270680" cy="782865"/>
              <a:chOff x="-4561" y="142852"/>
              <a:chExt cx="1270680" cy="782865"/>
            </a:xfrm>
          </p:grpSpPr>
          <p:sp>
            <p:nvSpPr>
              <p:cNvPr id="46" name="弧形 45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7" name="橢圓 46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1" name="群組 30"/>
            <p:cNvGrpSpPr/>
            <p:nvPr/>
          </p:nvGrpSpPr>
          <p:grpSpPr>
            <a:xfrm>
              <a:off x="0" y="3517952"/>
              <a:ext cx="1270680" cy="782865"/>
              <a:chOff x="-4561" y="142852"/>
              <a:chExt cx="1270680" cy="782865"/>
            </a:xfrm>
          </p:grpSpPr>
          <p:sp>
            <p:nvSpPr>
              <p:cNvPr id="44" name="弧形 43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5" name="橢圓 44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2" name="群組 33"/>
            <p:cNvGrpSpPr/>
            <p:nvPr/>
          </p:nvGrpSpPr>
          <p:grpSpPr>
            <a:xfrm>
              <a:off x="0" y="4192972"/>
              <a:ext cx="1270680" cy="782865"/>
              <a:chOff x="-4561" y="142852"/>
              <a:chExt cx="1270680" cy="782865"/>
            </a:xfrm>
          </p:grpSpPr>
          <p:sp>
            <p:nvSpPr>
              <p:cNvPr id="42" name="弧形 41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" name="橢圓 42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3" name="群組 36"/>
            <p:cNvGrpSpPr/>
            <p:nvPr/>
          </p:nvGrpSpPr>
          <p:grpSpPr>
            <a:xfrm>
              <a:off x="0" y="4867992"/>
              <a:ext cx="1270680" cy="782865"/>
              <a:chOff x="-4561" y="142852"/>
              <a:chExt cx="1270680" cy="782865"/>
            </a:xfrm>
          </p:grpSpPr>
          <p:sp>
            <p:nvSpPr>
              <p:cNvPr id="40" name="弧形 39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" name="橢圓 40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4" name="群組 39"/>
            <p:cNvGrpSpPr/>
            <p:nvPr/>
          </p:nvGrpSpPr>
          <p:grpSpPr>
            <a:xfrm>
              <a:off x="0" y="5543012"/>
              <a:ext cx="1270680" cy="782865"/>
              <a:chOff x="-4561" y="142852"/>
              <a:chExt cx="1270680" cy="782865"/>
            </a:xfrm>
          </p:grpSpPr>
          <p:sp>
            <p:nvSpPr>
              <p:cNvPr id="38" name="弧形 37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9" name="橢圓 38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5" name="群組 42"/>
            <p:cNvGrpSpPr/>
            <p:nvPr/>
          </p:nvGrpSpPr>
          <p:grpSpPr>
            <a:xfrm>
              <a:off x="0" y="6218035"/>
              <a:ext cx="1270680" cy="782865"/>
              <a:chOff x="-4561" y="142852"/>
              <a:chExt cx="1270680" cy="782865"/>
            </a:xfrm>
          </p:grpSpPr>
          <p:sp>
            <p:nvSpPr>
              <p:cNvPr id="36" name="弧形 35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7" name="橢圓 36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56" name="內容版面配置區 3" descr="榜首贏家LOGO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5600" y="5707063"/>
            <a:ext cx="10969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58"/>
          <p:cNvGrpSpPr/>
          <p:nvPr/>
        </p:nvGrpSpPr>
        <p:grpSpPr>
          <a:xfrm>
            <a:off x="642910" y="214290"/>
            <a:ext cx="7215238" cy="1214446"/>
            <a:chOff x="642910" y="214290"/>
            <a:chExt cx="7215238" cy="1214446"/>
          </a:xfrm>
        </p:grpSpPr>
        <p:grpSp>
          <p:nvGrpSpPr>
            <p:cNvPr id="5" name="群組 56"/>
            <p:cNvGrpSpPr/>
            <p:nvPr/>
          </p:nvGrpSpPr>
          <p:grpSpPr>
            <a:xfrm>
              <a:off x="1357290" y="357166"/>
              <a:ext cx="6500858" cy="1000132"/>
              <a:chOff x="1785918" y="357166"/>
              <a:chExt cx="4846794" cy="1000132"/>
            </a:xfrm>
          </p:grpSpPr>
          <p:sp>
            <p:nvSpPr>
              <p:cNvPr id="12" name="圓角矩形 11"/>
              <p:cNvSpPr/>
              <p:nvPr/>
            </p:nvSpPr>
            <p:spPr>
              <a:xfrm>
                <a:off x="1785918" y="357166"/>
                <a:ext cx="4846794" cy="1000132"/>
              </a:xfrm>
              <a:prstGeom prst="roundRect">
                <a:avLst/>
              </a:prstGeom>
              <a:solidFill>
                <a:schemeClr val="tx1"/>
              </a:solidFill>
              <a:ln w="88900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圓角矩形 12"/>
              <p:cNvSpPr/>
              <p:nvPr/>
            </p:nvSpPr>
            <p:spPr>
              <a:xfrm>
                <a:off x="2009756" y="428604"/>
                <a:ext cx="4562508" cy="834542"/>
              </a:xfrm>
              <a:prstGeom prst="roundRect">
                <a:avLst/>
              </a:prstGeom>
              <a:noFill/>
              <a:ln w="38100" cmpd="sng">
                <a:solidFill>
                  <a:schemeClr val="accent6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" name="群組 54"/>
            <p:cNvGrpSpPr/>
            <p:nvPr/>
          </p:nvGrpSpPr>
          <p:grpSpPr>
            <a:xfrm>
              <a:off x="642910" y="214290"/>
              <a:ext cx="1214446" cy="1214446"/>
              <a:chOff x="1071538" y="214290"/>
              <a:chExt cx="1214446" cy="1214446"/>
            </a:xfrm>
          </p:grpSpPr>
          <p:sp>
            <p:nvSpPr>
              <p:cNvPr id="7" name="橢圓 6"/>
              <p:cNvSpPr/>
              <p:nvPr/>
            </p:nvSpPr>
            <p:spPr>
              <a:xfrm>
                <a:off x="1071538" y="214290"/>
                <a:ext cx="1214446" cy="121444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五角星形 7"/>
              <p:cNvSpPr/>
              <p:nvPr/>
            </p:nvSpPr>
            <p:spPr>
              <a:xfrm rot="20583996">
                <a:off x="1344285" y="344161"/>
                <a:ext cx="471414" cy="471414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五角星形 8"/>
              <p:cNvSpPr/>
              <p:nvPr/>
            </p:nvSpPr>
            <p:spPr>
              <a:xfrm rot="1239366">
                <a:off x="1830546" y="732200"/>
                <a:ext cx="210729" cy="210729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五角星形 9"/>
              <p:cNvSpPr/>
              <p:nvPr/>
            </p:nvSpPr>
            <p:spPr>
              <a:xfrm rot="19665909">
                <a:off x="1448405" y="908937"/>
                <a:ext cx="316840" cy="316840"/>
              </a:xfrm>
              <a:prstGeom prst="star5">
                <a:avLst>
                  <a:gd name="adj" fmla="val 25575"/>
                  <a:gd name="hf" fmla="val 105146"/>
                  <a:gd name="vf" fmla="val 1105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橢圓 10"/>
              <p:cNvSpPr/>
              <p:nvPr/>
            </p:nvSpPr>
            <p:spPr>
              <a:xfrm>
                <a:off x="1133452" y="276204"/>
                <a:ext cx="1081094" cy="1081094"/>
              </a:xfrm>
              <a:prstGeom prst="ellipse">
                <a:avLst/>
              </a:prstGeom>
              <a:noFill/>
              <a:ln>
                <a:solidFill>
                  <a:srgbClr val="FFFF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14" name="標題 1"/>
          <p:cNvSpPr txBox="1">
            <a:spLocks/>
          </p:cNvSpPr>
          <p:nvPr/>
        </p:nvSpPr>
        <p:spPr>
          <a:xfrm>
            <a:off x="2643174" y="428604"/>
            <a:ext cx="4857784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關鍵字學習法</a:t>
            </a:r>
            <a:endParaRPr kumimoji="0" lang="zh-TW" altLang="en-US" sz="5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428596" y="5357826"/>
            <a:ext cx="6858048" cy="642942"/>
          </a:xfrm>
        </p:spPr>
        <p:txBody>
          <a:bodyPr>
            <a:noAutofit/>
          </a:bodyPr>
          <a:lstStyle/>
          <a:p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榜首腦</a:t>
            </a: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中→</a:t>
            </a:r>
            <a:r>
              <a:rPr lang="zh-TW" altLang="en-US" sz="36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關鍵字</a:t>
            </a:r>
            <a:r>
              <a:rPr lang="zh-TW" altLang="en-US" sz="36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搜尋引擎</a:t>
            </a:r>
            <a:r>
              <a:rPr lang="zh-TW" altLang="en-US" sz="36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！</a:t>
            </a:r>
            <a:endParaRPr lang="zh-TW" altLang="en-US" sz="36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6" name="內容版面配置區 17" descr="榜首goog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69" y="3214686"/>
            <a:ext cx="6429375" cy="695325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928706" y="3540679"/>
            <a:ext cx="1108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汽水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928662" y="2506800"/>
            <a:ext cx="478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可口可樂、黑松沙士、雪碧、打嗝、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麥當勞、冒泡泡、清涼暢快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…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928707" y="3929066"/>
            <a:ext cx="5786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二氧化碳→高壓低溫、酸遇大理石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…</a:t>
            </a:r>
          </a:p>
          <a:p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醣類→每克４大卡、唾液、葡萄糖、本氏液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…</a:t>
            </a:r>
          </a:p>
          <a:p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" name="圖片 19" descr="你的goog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792420"/>
            <a:ext cx="6553200" cy="733425"/>
          </a:xfrm>
          <a:prstGeom prst="rect">
            <a:avLst/>
          </a:prstGeom>
        </p:spPr>
      </p:pic>
      <p:sp>
        <p:nvSpPr>
          <p:cNvPr id="21" name="文字方塊 20"/>
          <p:cNvSpPr txBox="1"/>
          <p:nvPr/>
        </p:nvSpPr>
        <p:spPr>
          <a:xfrm>
            <a:off x="928661" y="2137468"/>
            <a:ext cx="1108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汽水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5" name="群組 24"/>
          <p:cNvGrpSpPr/>
          <p:nvPr/>
        </p:nvGrpSpPr>
        <p:grpSpPr>
          <a:xfrm>
            <a:off x="6429388" y="4929198"/>
            <a:ext cx="1428760" cy="1428760"/>
            <a:chOff x="7000892" y="4786322"/>
            <a:chExt cx="1428760" cy="1428760"/>
          </a:xfrm>
        </p:grpSpPr>
        <p:sp>
          <p:nvSpPr>
            <p:cNvPr id="24" name="橢圓 23"/>
            <p:cNvSpPr/>
            <p:nvPr/>
          </p:nvSpPr>
          <p:spPr>
            <a:xfrm>
              <a:off x="7000892" y="4786322"/>
              <a:ext cx="1428760" cy="1428760"/>
            </a:xfrm>
            <a:prstGeom prst="ellipse">
              <a:avLst/>
            </a:prstGeom>
            <a:solidFill>
              <a:srgbClr val="FFFF9B"/>
            </a:solidFill>
            <a:ln>
              <a:solidFill>
                <a:srgbClr val="007E39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2" name="圖片 21" descr="searching engin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806683">
              <a:off x="7176687" y="4894522"/>
              <a:ext cx="1051137" cy="102156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3" name="圖片 22" descr="juic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11110">
            <a:off x="5399761" y="2589101"/>
            <a:ext cx="478420" cy="885962"/>
          </a:xfrm>
          <a:prstGeom prst="rect">
            <a:avLst/>
          </a:prstGeom>
        </p:spPr>
      </p:pic>
      <p:grpSp>
        <p:nvGrpSpPr>
          <p:cNvPr id="26" name="群組 25"/>
          <p:cNvGrpSpPr/>
          <p:nvPr/>
        </p:nvGrpSpPr>
        <p:grpSpPr>
          <a:xfrm flipH="1">
            <a:off x="8005553" y="-24"/>
            <a:ext cx="1138479" cy="7072362"/>
            <a:chOff x="-4561" y="-24"/>
            <a:chExt cx="1275241" cy="7072362"/>
          </a:xfrm>
        </p:grpSpPr>
        <p:sp>
          <p:nvSpPr>
            <p:cNvPr id="27" name="矩形 26"/>
            <p:cNvSpPr/>
            <p:nvPr/>
          </p:nvSpPr>
          <p:spPr>
            <a:xfrm flipH="1">
              <a:off x="214282" y="0"/>
              <a:ext cx="71438" cy="70723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438120" y="-24"/>
              <a:ext cx="276228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9" name="群組 17"/>
            <p:cNvGrpSpPr/>
            <p:nvPr/>
          </p:nvGrpSpPr>
          <p:grpSpPr>
            <a:xfrm>
              <a:off x="-4561" y="142852"/>
              <a:ext cx="1270680" cy="782865"/>
              <a:chOff x="-4561" y="142852"/>
              <a:chExt cx="1270680" cy="782865"/>
            </a:xfrm>
          </p:grpSpPr>
          <p:sp>
            <p:nvSpPr>
              <p:cNvPr id="57" name="弧形 15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橢圓 5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0" name="群組 18"/>
            <p:cNvGrpSpPr/>
            <p:nvPr/>
          </p:nvGrpSpPr>
          <p:grpSpPr>
            <a:xfrm>
              <a:off x="0" y="817872"/>
              <a:ext cx="1270680" cy="782865"/>
              <a:chOff x="-4561" y="142852"/>
              <a:chExt cx="1270680" cy="782865"/>
            </a:xfrm>
          </p:grpSpPr>
          <p:sp>
            <p:nvSpPr>
              <p:cNvPr id="55" name="弧形 54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橢圓 5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1" name="群組 21"/>
            <p:cNvGrpSpPr/>
            <p:nvPr/>
          </p:nvGrpSpPr>
          <p:grpSpPr>
            <a:xfrm>
              <a:off x="0" y="1492892"/>
              <a:ext cx="1270680" cy="782865"/>
              <a:chOff x="-4561" y="142852"/>
              <a:chExt cx="1270680" cy="782865"/>
            </a:xfrm>
          </p:grpSpPr>
          <p:sp>
            <p:nvSpPr>
              <p:cNvPr id="53" name="弧形 5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4" name="橢圓 5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2" name="群組 24"/>
            <p:cNvGrpSpPr/>
            <p:nvPr/>
          </p:nvGrpSpPr>
          <p:grpSpPr>
            <a:xfrm>
              <a:off x="0" y="2167912"/>
              <a:ext cx="1270680" cy="782865"/>
              <a:chOff x="-4561" y="142852"/>
              <a:chExt cx="1270680" cy="782865"/>
            </a:xfrm>
          </p:grpSpPr>
          <p:sp>
            <p:nvSpPr>
              <p:cNvPr id="51" name="弧形 5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2" name="橢圓 5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3" name="群組 27"/>
            <p:cNvGrpSpPr/>
            <p:nvPr/>
          </p:nvGrpSpPr>
          <p:grpSpPr>
            <a:xfrm>
              <a:off x="0" y="2842932"/>
              <a:ext cx="1270680" cy="782865"/>
              <a:chOff x="-4561" y="142852"/>
              <a:chExt cx="1270680" cy="782865"/>
            </a:xfrm>
          </p:grpSpPr>
          <p:sp>
            <p:nvSpPr>
              <p:cNvPr id="49" name="弧形 4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0" name="橢圓 4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4" name="群組 30"/>
            <p:cNvGrpSpPr/>
            <p:nvPr/>
          </p:nvGrpSpPr>
          <p:grpSpPr>
            <a:xfrm>
              <a:off x="0" y="3517952"/>
              <a:ext cx="1270680" cy="782865"/>
              <a:chOff x="-4561" y="142852"/>
              <a:chExt cx="1270680" cy="782865"/>
            </a:xfrm>
          </p:grpSpPr>
          <p:sp>
            <p:nvSpPr>
              <p:cNvPr id="47" name="弧形 46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" name="橢圓 47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5" name="群組 33"/>
            <p:cNvGrpSpPr/>
            <p:nvPr/>
          </p:nvGrpSpPr>
          <p:grpSpPr>
            <a:xfrm>
              <a:off x="0" y="4192972"/>
              <a:ext cx="1270680" cy="782865"/>
              <a:chOff x="-4561" y="142852"/>
              <a:chExt cx="1270680" cy="782865"/>
            </a:xfrm>
          </p:grpSpPr>
          <p:sp>
            <p:nvSpPr>
              <p:cNvPr id="45" name="弧形 44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橢圓 45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6" name="群組 36"/>
            <p:cNvGrpSpPr/>
            <p:nvPr/>
          </p:nvGrpSpPr>
          <p:grpSpPr>
            <a:xfrm>
              <a:off x="0" y="4867992"/>
              <a:ext cx="1270680" cy="782865"/>
              <a:chOff x="-4561" y="142852"/>
              <a:chExt cx="1270680" cy="782865"/>
            </a:xfrm>
          </p:grpSpPr>
          <p:sp>
            <p:nvSpPr>
              <p:cNvPr id="43" name="弧形 42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橢圓 43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7" name="群組 39"/>
            <p:cNvGrpSpPr/>
            <p:nvPr/>
          </p:nvGrpSpPr>
          <p:grpSpPr>
            <a:xfrm>
              <a:off x="0" y="5543012"/>
              <a:ext cx="1270680" cy="782865"/>
              <a:chOff x="-4561" y="142852"/>
              <a:chExt cx="1270680" cy="782865"/>
            </a:xfrm>
          </p:grpSpPr>
          <p:sp>
            <p:nvSpPr>
              <p:cNvPr id="41" name="弧形 40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橢圓 41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8" name="群組 42"/>
            <p:cNvGrpSpPr/>
            <p:nvPr/>
          </p:nvGrpSpPr>
          <p:grpSpPr>
            <a:xfrm>
              <a:off x="0" y="6218035"/>
              <a:ext cx="1270680" cy="782865"/>
              <a:chOff x="-4561" y="142852"/>
              <a:chExt cx="1270680" cy="782865"/>
            </a:xfrm>
          </p:grpSpPr>
          <p:sp>
            <p:nvSpPr>
              <p:cNvPr id="39" name="弧形 38"/>
              <p:cNvSpPr/>
              <p:nvPr/>
            </p:nvSpPr>
            <p:spPr>
              <a:xfrm rot="12723932">
                <a:off x="-4561" y="288700"/>
                <a:ext cx="1270680" cy="637017"/>
              </a:xfrm>
              <a:prstGeom prst="arc">
                <a:avLst>
                  <a:gd name="adj1" fmla="val 19106023"/>
                  <a:gd name="adj2" fmla="val 25239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" name="橢圓 39"/>
              <p:cNvSpPr/>
              <p:nvPr/>
            </p:nvSpPr>
            <p:spPr>
              <a:xfrm>
                <a:off x="500034" y="142852"/>
                <a:ext cx="142900" cy="1429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59" name="內容版面配置區 3" descr="榜首贏家LOGO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75600" y="5707063"/>
            <a:ext cx="10969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1265</Words>
  <Application>Microsoft Office PowerPoint</Application>
  <PresentationFormat>如螢幕大小 (4:3)</PresentationFormat>
  <Paragraphs>294</Paragraphs>
  <Slides>45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45</vt:i4>
      </vt:variant>
    </vt:vector>
  </HeadingPairs>
  <TitlesOfParts>
    <vt:vector size="46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榜首腦中→關鍵字搜尋引擎！</vt:lpstr>
      <vt:lpstr>Ex. 事件－人物－影響        張騫通西域－漢武帝－絲路</vt:lpstr>
      <vt:lpstr>Ex. 麥當勞雞塊沾醬廣告標語        </vt:lpstr>
      <vt:lpstr>短期記憶→長期記憶！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  <vt:lpstr>投影片 37</vt:lpstr>
      <vt:lpstr>投影片 38</vt:lpstr>
      <vt:lpstr>投影片 39</vt:lpstr>
      <vt:lpstr>投影片 40</vt:lpstr>
      <vt:lpstr>投影片 41</vt:lpstr>
      <vt:lpstr>投影片 42</vt:lpstr>
      <vt:lpstr>投影片 43</vt:lpstr>
      <vt:lpstr>投影片 44</vt:lpstr>
      <vt:lpstr>投影片 45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成功過程的三階段</dc:title>
  <dc:creator>USER</dc:creator>
  <cp:lastModifiedBy>USER</cp:lastModifiedBy>
  <cp:revision>373</cp:revision>
  <dcterms:created xsi:type="dcterms:W3CDTF">2010-03-18T06:41:03Z</dcterms:created>
  <dcterms:modified xsi:type="dcterms:W3CDTF">2010-03-19T08:39:55Z</dcterms:modified>
</cp:coreProperties>
</file>