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3" r:id="rId3"/>
    <p:sldId id="270" r:id="rId4"/>
    <p:sldId id="271" r:id="rId5"/>
    <p:sldId id="257" r:id="rId6"/>
    <p:sldId id="259" r:id="rId7"/>
    <p:sldId id="258" r:id="rId8"/>
    <p:sldId id="274" r:id="rId9"/>
    <p:sldId id="275" r:id="rId10"/>
    <p:sldId id="278" r:id="rId11"/>
    <p:sldId id="27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77" r:id="rId20"/>
    <p:sldId id="267" r:id="rId21"/>
    <p:sldId id="2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EED416"/>
    <a:srgbClr val="C01200"/>
    <a:srgbClr val="FF9900"/>
    <a:srgbClr val="AA3D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2708-3001-401F-875B-07B96C7F7E95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AE54-746A-4BE1-956B-0D2D298CA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AE54-746A-4BE1-956B-0D2D298CA04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DC9740F2-6C9A-4F74-97A6-CEFC226584B4}" type="datetimeFigureOut">
              <a:rPr lang="zh-TW" altLang="en-US" smtClean="0"/>
              <a:pPr/>
              <a:t>2010/4/13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4AF88B95-301F-4D05-B51E-FCB8354964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214446"/>
          </a:xfrm>
        </p:spPr>
        <p:txBody>
          <a:bodyPr/>
          <a:lstStyle/>
          <a:p>
            <a:r>
              <a:rPr lang="zh-TW" altLang="en-US" sz="60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華康勘亭流" pitchFamily="65" charset="-120"/>
                <a:ea typeface="華康勘亭流" pitchFamily="65" charset="-120"/>
              </a:rPr>
              <a:t>綺麗人生</a:t>
            </a:r>
            <a:endParaRPr lang="zh-TW" altLang="en-US" sz="60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000792" cy="1428760"/>
          </a:xfrm>
          <a:ln>
            <a:noFill/>
          </a:ln>
          <a:effectLst>
            <a:softEdge rad="12700"/>
          </a:effectLst>
        </p:spPr>
        <p:txBody>
          <a:bodyPr/>
          <a:lstStyle/>
          <a:p>
            <a:r>
              <a:rPr lang="zh-TW" altLang="en-US" sz="8800" b="1" dirty="0" smtClean="0">
                <a:ln>
                  <a:solidFill>
                    <a:srgbClr val="FFCC00"/>
                  </a:solidFill>
                </a:ln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</a:rPr>
              <a:t>新星的祝福</a:t>
            </a:r>
            <a:endParaRPr lang="zh-TW" altLang="en-US" sz="8800" b="1" dirty="0">
              <a:ln>
                <a:solidFill>
                  <a:srgbClr val="FFCC00"/>
                </a:solidFill>
              </a:ln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</a:endParaRPr>
          </a:p>
        </p:txBody>
      </p:sp>
      <p:pic>
        <p:nvPicPr>
          <p:cNvPr id="1026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142852"/>
            <a:ext cx="2928958" cy="2928958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214554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57190" cy="357190"/>
          </a:xfrm>
          <a:prstGeom prst="rect">
            <a:avLst/>
          </a:prstGeom>
          <a:noFill/>
        </p:spPr>
      </p:pic>
      <p:pic>
        <p:nvPicPr>
          <p:cNvPr id="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357826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0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72074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747962"/>
            <a:ext cx="357190" cy="357190"/>
          </a:xfrm>
          <a:prstGeom prst="rect">
            <a:avLst/>
          </a:prstGeom>
          <a:noFill/>
        </p:spPr>
      </p:pic>
      <p:pic>
        <p:nvPicPr>
          <p:cNvPr id="11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00042"/>
            <a:ext cx="357190" cy="357190"/>
          </a:xfrm>
          <a:prstGeom prst="rect">
            <a:avLst/>
          </a:prstGeom>
          <a:noFill/>
        </p:spPr>
      </p:pic>
      <p:pic>
        <p:nvPicPr>
          <p:cNvPr id="12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57562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785794"/>
            <a:ext cx="214314" cy="214314"/>
          </a:xfrm>
          <a:prstGeom prst="rect">
            <a:avLst/>
          </a:prstGeom>
          <a:noFill/>
        </p:spPr>
      </p:pic>
      <p:pic>
        <p:nvPicPr>
          <p:cNvPr id="14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786454"/>
            <a:ext cx="357190" cy="357190"/>
          </a:xfrm>
          <a:prstGeom prst="rect">
            <a:avLst/>
          </a:prstGeom>
          <a:noFill/>
        </p:spPr>
      </p:pic>
      <p:pic>
        <p:nvPicPr>
          <p:cNvPr id="15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496" y="6500834"/>
            <a:ext cx="214290" cy="21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圖書室周曼玲主任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14612" y="2357430"/>
            <a:ext cx="3786214" cy="392909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當仁不讓</a:t>
            </a:r>
          </a:p>
          <a:p>
            <a:r>
              <a:rPr lang="zh-TW" altLang="en-US" sz="54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誰與爭鋒</a:t>
            </a:r>
          </a:p>
          <a:p>
            <a:r>
              <a:rPr lang="zh-TW" altLang="en-US" sz="54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明日之星</a:t>
            </a:r>
          </a:p>
          <a:p>
            <a:r>
              <a:rPr lang="zh-TW" altLang="en-US" sz="54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非</a:t>
            </a:r>
            <a:r>
              <a:rPr lang="zh-TW" altLang="en-US" sz="72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你</a:t>
            </a:r>
            <a:r>
              <a:rPr lang="zh-TW" altLang="en-US" sz="54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莫屬</a:t>
            </a:r>
          </a:p>
          <a:p>
            <a:r>
              <a:rPr lang="en-US" sz="3200" dirty="0" smtClean="0"/>
              <a:t> </a:t>
            </a:r>
            <a:endParaRPr lang="zh-TW" altLang="en-US" sz="3200" dirty="0"/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圖書室周曼玲主任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910" y="2714620"/>
            <a:ext cx="7858180" cy="357190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特別的祝福</a:t>
            </a:r>
            <a:r>
              <a:rPr 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  </a:t>
            </a:r>
          </a:p>
          <a:p>
            <a:r>
              <a:rPr lang="zh-TW" alt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贈予最特別的</a:t>
            </a:r>
            <a:r>
              <a:rPr 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  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</a:t>
            </a:r>
            <a:r>
              <a:rPr lang="zh-TW" alt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三勤孩子</a:t>
            </a:r>
            <a:endParaRPr lang="en-US" sz="4800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</a:t>
            </a:r>
            <a:r>
              <a:rPr lang="zh-TW" altLang="en-US" sz="48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感念感動復感謝的國文老師</a:t>
            </a:r>
          </a:p>
          <a:p>
            <a:r>
              <a:rPr lang="en-US" sz="3200" dirty="0" smtClean="0"/>
              <a:t> </a:t>
            </a:r>
            <a:endParaRPr lang="zh-TW" altLang="en-US" sz="3200" dirty="0"/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設備組顏俊雄組長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00760" y="3357562"/>
            <a:ext cx="1714512" cy="1785950"/>
          </a:xfrm>
        </p:spPr>
        <p:txBody>
          <a:bodyPr/>
          <a:lstStyle/>
          <a:p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重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928662" y="3429000"/>
            <a:ext cx="178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尊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5125" name="Picture 5" descr="C:\Users\Administrator\Pictures\Microsoft 多媒體藝廊\j04461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7009">
            <a:off x="7603510" y="5109184"/>
            <a:ext cx="1224382" cy="1733702"/>
          </a:xfrm>
          <a:prstGeom prst="rect">
            <a:avLst/>
          </a:prstGeom>
          <a:noFill/>
        </p:spPr>
      </p:pic>
      <p:pic>
        <p:nvPicPr>
          <p:cNvPr id="32769" name="Picture 1" descr="C:\Users\Administrator\Pictures\Microsoft 多媒體藝廊\j02839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643182"/>
            <a:ext cx="3535235" cy="289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註冊組陳昭男組長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285852" y="2643182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活在當下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7171" name="Picture 3" descr="C:\Users\Administrator\Pictures\Microsoft 多媒體藝廊\j023469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9" y="4929198"/>
            <a:ext cx="2022995" cy="1508683"/>
          </a:xfrm>
          <a:prstGeom prst="rect">
            <a:avLst/>
          </a:prstGeom>
          <a:noFill/>
        </p:spPr>
      </p:pic>
      <p:pic>
        <p:nvPicPr>
          <p:cNvPr id="7172" name="Picture 4" descr="C:\Users\Administrator\Pictures\Microsoft 多媒體藝廊\j03543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072074"/>
            <a:ext cx="1214446" cy="1239231"/>
          </a:xfrm>
          <a:prstGeom prst="rect">
            <a:avLst/>
          </a:prstGeom>
          <a:noFill/>
        </p:spPr>
      </p:pic>
      <p:pic>
        <p:nvPicPr>
          <p:cNvPr id="7174" name="Picture 6" descr="C:\Users\Administrator\Pictures\Microsoft 多媒體藝廊\j033686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929198"/>
            <a:ext cx="1571636" cy="1443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資訊組陳俊宇組長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3000364" y="292893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珍惜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6153" name="Picture 9" descr="C:\Users\Administrator\Pictures\Microsoft 多媒體藝廊\j04457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488" y="857232"/>
            <a:ext cx="1714512" cy="1690601"/>
          </a:xfrm>
          <a:prstGeom prst="star7">
            <a:avLst/>
          </a:prstGeom>
          <a:noFill/>
          <a:effectLst>
            <a:softEdge rad="63500"/>
          </a:effectLst>
        </p:spPr>
      </p:pic>
      <p:pic>
        <p:nvPicPr>
          <p:cNvPr id="12" name="Picture 9" descr="C:\Users\Administrator\Pictures\Microsoft 多媒體藝廊\j04457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357562"/>
            <a:ext cx="1714512" cy="1690601"/>
          </a:xfrm>
          <a:prstGeom prst="star7">
            <a:avLst/>
          </a:prstGeom>
          <a:noFill/>
          <a:effectLst>
            <a:softEdge rad="63500"/>
          </a:effectLst>
        </p:spPr>
      </p:pic>
      <p:pic>
        <p:nvPicPr>
          <p:cNvPr id="13" name="Picture 9" descr="C:\Users\Administrator\Pictures\Microsoft 多媒體藝廊\j04457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167399"/>
            <a:ext cx="1714512" cy="1690601"/>
          </a:xfrm>
          <a:prstGeom prst="star7">
            <a:avLst/>
          </a:prstGeom>
          <a:noFill/>
          <a:effectLst>
            <a:softEdge rad="63500"/>
          </a:effectLst>
        </p:spPr>
      </p:pic>
      <p:pic>
        <p:nvPicPr>
          <p:cNvPr id="14" name="Picture 9" descr="C:\Users\Administrator\Pictures\Microsoft 多媒體藝廊\j04457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1714512" cy="1690601"/>
          </a:xfrm>
          <a:prstGeom prst="star7">
            <a:avLst/>
          </a:prstGeom>
          <a:noFill/>
          <a:effectLst>
            <a:softEdge rad="63500"/>
          </a:effectLst>
        </p:spPr>
      </p:pic>
      <p:pic>
        <p:nvPicPr>
          <p:cNvPr id="15" name="Picture 9" descr="C:\Users\Administrator\Pictures\Microsoft 多媒體藝廊\j04457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14554"/>
            <a:ext cx="1714512" cy="1690601"/>
          </a:xfrm>
          <a:prstGeom prst="star7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訓育組雷遠郎組長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4000496" y="3143248"/>
            <a:ext cx="5143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人生如短跑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，全力爆發</a:t>
            </a:r>
            <a:endParaRPr lang="en-US" altLang="zh-TW" sz="6000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/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做好</a:t>
            </a:r>
            <a:r>
              <a:rPr lang="zh-TW" altLang="en-US" sz="6000" dirty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每一件事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；</a:t>
            </a:r>
            <a:endParaRPr lang="zh-TW" altLang="en-US" sz="6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195" name="Picture 3" descr="C:\Users\Administrator\Pictures\Microsoft 多媒體藝廊\j04225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3161132" cy="385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訓育組雷遠郎組長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428596" y="2928934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人生</a:t>
            </a:r>
            <a:r>
              <a:rPr lang="zh-TW" altLang="en-US" sz="6000" dirty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亦如長跑，堅持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到底</a:t>
            </a:r>
            <a:endParaRPr lang="en-US" altLang="zh-TW" sz="6000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/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做好</a:t>
            </a:r>
            <a:r>
              <a:rPr lang="zh-TW" altLang="en-US" sz="6000" dirty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每一件事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。</a:t>
            </a:r>
            <a:endParaRPr lang="zh-TW" altLang="en-US" sz="6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9219" name="Picture 3" descr="C:\Users\Administrator\Pictures\Microsoft 多媒體藝廊\j04305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00306"/>
            <a:ext cx="307183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體育組薛兆宏組長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42918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785918" y="3286124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健康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34818" name="Picture 2" descr="C:\Users\Administrator\Pictures\Microsoft 多媒體藝廊\j02952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357562"/>
            <a:ext cx="1057282" cy="857256"/>
          </a:xfrm>
          <a:prstGeom prst="rect">
            <a:avLst/>
          </a:prstGeom>
          <a:noFill/>
        </p:spPr>
      </p:pic>
      <p:pic>
        <p:nvPicPr>
          <p:cNvPr id="34819" name="Picture 3" descr="C:\Users\Administrator\Pictures\Microsoft 多媒體藝廊\j02364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170" y="4572008"/>
            <a:ext cx="740098" cy="1000132"/>
          </a:xfrm>
          <a:prstGeom prst="rect">
            <a:avLst/>
          </a:prstGeom>
          <a:noFill/>
        </p:spPr>
      </p:pic>
      <p:pic>
        <p:nvPicPr>
          <p:cNvPr id="34820" name="Picture 4" descr="C:\Users\Administrator\Pictures\Microsoft 多媒體藝廊\j02952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857495"/>
            <a:ext cx="826772" cy="815127"/>
          </a:xfrm>
          <a:prstGeom prst="rect">
            <a:avLst/>
          </a:prstGeom>
          <a:noFill/>
        </p:spPr>
      </p:pic>
      <p:pic>
        <p:nvPicPr>
          <p:cNvPr id="34821" name="Picture 5" descr="C:\Users\Administrator\Pictures\Microsoft 多媒體藝廊\j029525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42852"/>
            <a:ext cx="714380" cy="1044094"/>
          </a:xfrm>
          <a:prstGeom prst="rect">
            <a:avLst/>
          </a:prstGeom>
          <a:noFill/>
        </p:spPr>
      </p:pic>
      <p:pic>
        <p:nvPicPr>
          <p:cNvPr id="34822" name="Picture 6" descr="C:\Users\Administrator\Pictures\Microsoft 多媒體藝廊\j028392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1" y="5500702"/>
            <a:ext cx="761525" cy="976314"/>
          </a:xfrm>
          <a:prstGeom prst="rect">
            <a:avLst/>
          </a:prstGeom>
          <a:noFill/>
        </p:spPr>
      </p:pic>
      <p:pic>
        <p:nvPicPr>
          <p:cNvPr id="34823" name="Picture 7" descr="C:\Users\Administrator\Pictures\Microsoft 多媒體藝廊\j028392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663249"/>
            <a:ext cx="1000132" cy="885073"/>
          </a:xfrm>
          <a:prstGeom prst="rect">
            <a:avLst/>
          </a:prstGeom>
          <a:noFill/>
        </p:spPr>
      </p:pic>
      <p:pic>
        <p:nvPicPr>
          <p:cNvPr id="34824" name="Picture 8" descr="C:\Users\Administrator\Pictures\Microsoft 多媒體藝廊\j023626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0467" y="1788203"/>
            <a:ext cx="925138" cy="84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生輔組常國屏教官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4295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2643174" y="2928934"/>
            <a:ext cx="3143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圓</a:t>
            </a:r>
            <a:endParaRPr lang="zh-TW" altLang="en-US" sz="15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7358082" y="428604"/>
            <a:ext cx="142876" cy="20002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7643834" y="3571876"/>
            <a:ext cx="357190" cy="414334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785918" y="2214554"/>
            <a:ext cx="285752" cy="27145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858016" y="4714884"/>
            <a:ext cx="285752" cy="34289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5929322" y="5572140"/>
            <a:ext cx="214314" cy="214314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4786314" y="6286520"/>
            <a:ext cx="142876" cy="20002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8143900" y="2071678"/>
            <a:ext cx="357190" cy="42862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786314" y="714356"/>
            <a:ext cx="71438" cy="7143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142976" y="3214686"/>
            <a:ext cx="214314" cy="27145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857224" y="4643446"/>
            <a:ext cx="142876" cy="14287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214414" y="5572140"/>
            <a:ext cx="71438" cy="128582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橢圓 22"/>
          <p:cNvSpPr/>
          <p:nvPr/>
        </p:nvSpPr>
        <p:spPr bwMode="auto">
          <a:xfrm flipV="1">
            <a:off x="4000496" y="6572272"/>
            <a:ext cx="71438" cy="14287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橢圓 23"/>
          <p:cNvSpPr/>
          <p:nvPr/>
        </p:nvSpPr>
        <p:spPr bwMode="auto">
          <a:xfrm flipH="1">
            <a:off x="5276855" y="97133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643074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生教組劉群光組長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000792" cy="1428760"/>
          </a:xfrm>
          <a:ln>
            <a:noFill/>
          </a:ln>
          <a:effectLst>
            <a:softEdge rad="12700"/>
          </a:effectLst>
        </p:spPr>
        <p:txBody>
          <a:bodyPr/>
          <a:lstStyle/>
          <a:p>
            <a:r>
              <a:rPr lang="zh-TW" altLang="en-US" sz="12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匆匆</a:t>
            </a:r>
            <a:endParaRPr lang="zh-TW" altLang="en-US" sz="12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1026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42918"/>
            <a:ext cx="2143140" cy="2143140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214554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57190" cy="357190"/>
          </a:xfrm>
          <a:prstGeom prst="rect">
            <a:avLst/>
          </a:prstGeom>
          <a:noFill/>
        </p:spPr>
      </p:pic>
      <p:pic>
        <p:nvPicPr>
          <p:cNvPr id="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357826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0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72074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747962"/>
            <a:ext cx="357190" cy="357190"/>
          </a:xfrm>
          <a:prstGeom prst="rect">
            <a:avLst/>
          </a:prstGeom>
          <a:noFill/>
        </p:spPr>
      </p:pic>
      <p:pic>
        <p:nvPicPr>
          <p:cNvPr id="11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00042"/>
            <a:ext cx="357190" cy="357190"/>
          </a:xfrm>
          <a:prstGeom prst="rect">
            <a:avLst/>
          </a:prstGeom>
          <a:noFill/>
        </p:spPr>
      </p:pic>
      <p:pic>
        <p:nvPicPr>
          <p:cNvPr id="12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57562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785794"/>
            <a:ext cx="214314" cy="214314"/>
          </a:xfrm>
          <a:prstGeom prst="rect">
            <a:avLst/>
          </a:prstGeom>
          <a:noFill/>
        </p:spPr>
      </p:pic>
      <p:pic>
        <p:nvPicPr>
          <p:cNvPr id="14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786454"/>
            <a:ext cx="357190" cy="357190"/>
          </a:xfrm>
          <a:prstGeom prst="rect">
            <a:avLst/>
          </a:prstGeom>
          <a:noFill/>
        </p:spPr>
      </p:pic>
      <p:pic>
        <p:nvPicPr>
          <p:cNvPr id="15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496" y="6500834"/>
            <a:ext cx="214290" cy="21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教務處柯文柔主任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715304" cy="1428760"/>
          </a:xfrm>
        </p:spPr>
        <p:txBody>
          <a:bodyPr/>
          <a:lstStyle/>
          <a:p>
            <a:pPr algn="r"/>
            <a:r>
              <a:rPr lang="zh-TW" altLang="en-US" sz="3600" b="1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愛麗絲與柴郡貓富有哲理的一段對話</a:t>
            </a:r>
            <a:br>
              <a:rPr lang="zh-TW" altLang="en-US" sz="3600" b="1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</a:br>
            <a:r>
              <a:rPr lang="zh-TW" altLang="en-US" sz="3600" b="1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/>
            </a:r>
            <a:br>
              <a:rPr lang="zh-TW" altLang="en-US" sz="3600" b="1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</a:br>
            <a:r>
              <a:rPr lang="zh-TW" altLang="en-US" sz="3600" b="1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取自愛麗絲夢遊仙境</a:t>
            </a:r>
            <a:endParaRPr lang="zh-TW" altLang="en-US" sz="3600" b="1" dirty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朱正宇校長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71480"/>
            <a:ext cx="2428860" cy="242886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214414" y="2643182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努力</a:t>
            </a:r>
            <a:endParaRPr lang="en-US" altLang="zh-TW" sz="96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再努力</a:t>
            </a:r>
            <a:endParaRPr lang="zh-TW" altLang="en-US" sz="96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33801" name="Picture 9" descr="C:\Users\Administrator\Pictures\Microsoft 多媒體藝廊\j02363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533400" cy="52578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428868"/>
            <a:ext cx="2701929" cy="40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142852"/>
            <a:ext cx="2928958" cy="2928958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214554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57190" cy="357190"/>
          </a:xfrm>
          <a:prstGeom prst="rect">
            <a:avLst/>
          </a:prstGeom>
          <a:noFill/>
        </p:spPr>
      </p:pic>
      <p:pic>
        <p:nvPicPr>
          <p:cNvPr id="7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357826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0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72074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747962"/>
            <a:ext cx="357190" cy="357190"/>
          </a:xfrm>
          <a:prstGeom prst="rect">
            <a:avLst/>
          </a:prstGeom>
          <a:noFill/>
        </p:spPr>
      </p:pic>
      <p:pic>
        <p:nvPicPr>
          <p:cNvPr id="11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00042"/>
            <a:ext cx="357190" cy="357190"/>
          </a:xfrm>
          <a:prstGeom prst="rect">
            <a:avLst/>
          </a:prstGeom>
          <a:noFill/>
        </p:spPr>
      </p:pic>
      <p:pic>
        <p:nvPicPr>
          <p:cNvPr id="12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57562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785794"/>
            <a:ext cx="214314" cy="214314"/>
          </a:xfrm>
          <a:prstGeom prst="rect">
            <a:avLst/>
          </a:prstGeom>
          <a:noFill/>
        </p:spPr>
      </p:pic>
      <p:pic>
        <p:nvPicPr>
          <p:cNvPr id="14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786454"/>
            <a:ext cx="357190" cy="357190"/>
          </a:xfrm>
          <a:prstGeom prst="rect">
            <a:avLst/>
          </a:prstGeom>
          <a:noFill/>
        </p:spPr>
      </p:pic>
      <p:pic>
        <p:nvPicPr>
          <p:cNvPr id="15" name="Picture 3" descr="C:\Users\Administrator\Pictures\Microsoft 多媒體藝廊\j044136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496" y="6500834"/>
            <a:ext cx="214290" cy="214290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214282" y="3071810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祝福</a:t>
            </a:r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再興全體高國三同學</a:t>
            </a:r>
            <a:endParaRPr lang="en-US" altLang="zh-TW" sz="6000" dirty="0" smtClean="0">
              <a:solidFill>
                <a:srgbClr val="0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/>
            <a:r>
              <a:rPr lang="zh-TW" altLang="en-US" sz="600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如躍升</a:t>
            </a:r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的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新星</a:t>
            </a:r>
            <a:endParaRPr lang="en-US" altLang="zh-TW" sz="6000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/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～擁有</a:t>
            </a:r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綺麗的人生</a:t>
            </a:r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～</a:t>
            </a:r>
            <a:endParaRPr lang="zh-TW" altLang="en-US" sz="6000" dirty="0">
              <a:solidFill>
                <a:srgbClr val="0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1785950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感謝</a:t>
            </a:r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所有</a:t>
            </a:r>
            <a:endParaRPr lang="en-US" altLang="zh-TW" sz="6000" dirty="0" smtClean="0">
              <a:solidFill>
                <a:srgbClr val="0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6000" dirty="0" smtClean="0">
                <a:solidFill>
                  <a:srgbClr val="000000"/>
                </a:solidFill>
                <a:latin typeface="華康行書體(P)" pitchFamily="66" charset="-120"/>
                <a:ea typeface="華康行書體(P)" pitchFamily="66" charset="-120"/>
              </a:rPr>
              <a:t>高國三導師的辛勞</a:t>
            </a:r>
            <a:endParaRPr lang="en-US" altLang="zh-TW" sz="6000" dirty="0" smtClean="0">
              <a:solidFill>
                <a:srgbClr val="0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001000" cy="4967287"/>
          </a:xfrm>
        </p:spPr>
        <p:txBody>
          <a:bodyPr/>
          <a:lstStyle/>
          <a:p>
            <a:pPr eaLnBrk="1" hangingPunct="1">
              <a:buFontTx/>
              <a:buNone/>
            </a:pPr>
            <a:endParaRPr kumimoji="0"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95288" y="188913"/>
            <a:ext cx="6740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/>
              <a:t>下文引自　英國數學家、邏輯學家路易斯</a:t>
            </a:r>
            <a:r>
              <a:rPr lang="en-US" altLang="zh-TW" b="1" dirty="0"/>
              <a:t>‧</a:t>
            </a:r>
            <a:r>
              <a:rPr lang="zh-TW" altLang="en-US" b="1" dirty="0"/>
              <a:t>卡羅</a:t>
            </a:r>
            <a:r>
              <a:rPr lang="en-US" altLang="zh-TW" b="1" dirty="0"/>
              <a:t>(Lewis Carroll)</a:t>
            </a:r>
            <a:endParaRPr lang="zh-TW" altLang="en-US" b="1" dirty="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059113" y="549275"/>
            <a:ext cx="59055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 dirty="0"/>
              <a:t>“</a:t>
            </a:r>
            <a:r>
              <a:rPr kumimoji="0" lang="zh-TW" altLang="en-US" sz="2000" b="1" dirty="0"/>
              <a:t>你</a:t>
            </a:r>
            <a:r>
              <a:rPr lang="zh-TW" altLang="en-US" sz="2000" b="1" dirty="0"/>
              <a:t>能告訴我，我從這兒該走哪條路？</a:t>
            </a:r>
            <a:r>
              <a:rPr lang="en-US" altLang="zh-TW" sz="2000" b="1" dirty="0"/>
              <a:t>”</a:t>
            </a:r>
            <a:r>
              <a:rPr lang="zh-TW" altLang="en-US" sz="2000" b="1" dirty="0"/>
              <a:t>愛麗絲問。</a:t>
            </a:r>
          </a:p>
          <a:p>
            <a:endParaRPr lang="en-US" altLang="zh-TW" sz="2000" b="1" dirty="0"/>
          </a:p>
          <a:p>
            <a:r>
              <a:rPr lang="en-US" altLang="zh-TW" sz="2000" b="1" dirty="0"/>
              <a:t>“</a:t>
            </a:r>
            <a:r>
              <a:rPr lang="zh-TW" altLang="en-US" sz="2000" b="1" dirty="0"/>
              <a:t>那多半兒要看你想去哪兒。”柴郡貓說。</a:t>
            </a:r>
          </a:p>
          <a:p>
            <a:endParaRPr lang="zh-TW" altLang="en-US" sz="2000" b="1" dirty="0"/>
          </a:p>
          <a:p>
            <a:r>
              <a:rPr lang="en-US" altLang="zh-TW" sz="2000" b="1" dirty="0"/>
              <a:t>“</a:t>
            </a:r>
            <a:r>
              <a:rPr lang="zh-TW" altLang="en-US" sz="2000" b="1" dirty="0"/>
              <a:t>我不在乎去哪兒－－－。”愛麗絲說。</a:t>
            </a:r>
          </a:p>
          <a:p>
            <a:endParaRPr lang="zh-TW" altLang="en-US" sz="2000" b="1" dirty="0"/>
          </a:p>
          <a:p>
            <a:r>
              <a:rPr lang="en-US" altLang="zh-TW" sz="2000" b="1" dirty="0"/>
              <a:t>“</a:t>
            </a:r>
            <a:r>
              <a:rPr lang="zh-TW" altLang="en-US" sz="2000" b="1" dirty="0"/>
              <a:t>那麼你走哪條路都沒關係，”柴郡貓說。</a:t>
            </a:r>
          </a:p>
          <a:p>
            <a:endParaRPr lang="zh-TW" altLang="en-US" sz="2000" b="1" dirty="0"/>
          </a:p>
          <a:p>
            <a:r>
              <a:rPr lang="en-US" altLang="zh-TW" sz="2000" b="1" dirty="0"/>
              <a:t>“</a:t>
            </a:r>
            <a:r>
              <a:rPr lang="zh-TW" altLang="en-US" sz="2000" b="1" dirty="0"/>
              <a:t>－－－只要能到個地方就行，”愛麗絲解釋。</a:t>
            </a:r>
          </a:p>
          <a:p>
            <a:endParaRPr lang="zh-TW" altLang="en-US" sz="2000" b="1" dirty="0"/>
          </a:p>
          <a:p>
            <a:r>
              <a:rPr lang="en-US" altLang="zh-TW" sz="2000" b="1" dirty="0"/>
              <a:t>“</a:t>
            </a:r>
            <a:r>
              <a:rPr lang="zh-TW" altLang="en-US" sz="2000" b="1" dirty="0"/>
              <a:t>噢，當然，你總能到個地方的，”柴郡貓說，</a:t>
            </a:r>
          </a:p>
          <a:p>
            <a:r>
              <a:rPr lang="zh-TW" altLang="en-US" sz="2000" b="1" dirty="0"/>
              <a:t>“只要你走得夠遠。”</a:t>
            </a:r>
            <a:br>
              <a:rPr lang="zh-TW" altLang="en-US" sz="2000" b="1" dirty="0"/>
            </a:br>
            <a:endParaRPr lang="zh-TW" altLang="en-US" sz="2000" b="1" dirty="0"/>
          </a:p>
          <a:p>
            <a:endParaRPr kumimoji="0" lang="zh-TW" altLang="en-US" b="1" dirty="0"/>
          </a:p>
          <a:p>
            <a:r>
              <a:rPr lang="zh-TW" altLang="en-US" sz="2800" b="1" dirty="0">
                <a:ea typeface="標楷體" pitchFamily="65" charset="-120"/>
              </a:rPr>
              <a:t>我們的學習沒有起點，也沒有終點，</a:t>
            </a:r>
          </a:p>
          <a:p>
            <a:r>
              <a:rPr kumimoji="0" lang="zh-TW" altLang="en-US" sz="2800" b="1" dirty="0">
                <a:ea typeface="標楷體" pitchFamily="65" charset="-120"/>
              </a:rPr>
              <a:t>不論怎麼走，只要走的夠遠，</a:t>
            </a:r>
          </a:p>
          <a:p>
            <a:r>
              <a:rPr kumimoji="0" lang="zh-TW" altLang="en-US" sz="2800" b="1" dirty="0">
                <a:ea typeface="標楷體" pitchFamily="65" charset="-120"/>
              </a:rPr>
              <a:t>你總能到某個地方的。</a:t>
            </a:r>
          </a:p>
        </p:txBody>
      </p:sp>
      <p:pic>
        <p:nvPicPr>
          <p:cNvPr id="5127" name="Picture 9" descr="al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30591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99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99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99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5876925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solidFill>
                  <a:schemeClr val="bg1"/>
                </a:solidFill>
              </a:rPr>
              <a:t>相傳黃山是黃帝煉丹，拔宅飛昇成仙的地方？</a:t>
            </a:r>
          </a:p>
        </p:txBody>
      </p:sp>
      <p:pic>
        <p:nvPicPr>
          <p:cNvPr id="6147" name="Picture 6" descr="圖片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7250" y="200025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善緣</a:t>
            </a:r>
            <a:endParaRPr lang="en-US" altLang="zh-TW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7750" y="3857625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增上緣</a:t>
            </a:r>
            <a:endParaRPr lang="en-US" altLang="zh-TW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學務處張東勇主任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57554" y="2928934"/>
            <a:ext cx="3000396" cy="1785950"/>
          </a:xfrm>
        </p:spPr>
        <p:txBody>
          <a:bodyPr/>
          <a:lstStyle/>
          <a:p>
            <a:r>
              <a:rPr lang="zh-TW" altLang="en-US" sz="100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踏實</a:t>
            </a:r>
            <a:endParaRPr lang="zh-TW" altLang="en-US" sz="100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46255">
            <a:off x="2948093" y="5280068"/>
            <a:ext cx="1332014" cy="1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46255">
            <a:off x="7122542" y="5234484"/>
            <a:ext cx="1358990" cy="135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46255">
            <a:off x="792351" y="5170361"/>
            <a:ext cx="1433987" cy="14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46255">
            <a:off x="4832636" y="5269008"/>
            <a:ext cx="1409962" cy="14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2500298" y="414338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腳</a:t>
            </a:r>
            <a:endParaRPr lang="zh-TW" altLang="en-US" sz="60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57884" y="42148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地</a:t>
            </a:r>
            <a:endParaRPr lang="zh-TW" altLang="en-US" sz="60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9124" y="642919"/>
            <a:ext cx="4357718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人事室韓琪秀主任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14876" y="2928934"/>
            <a:ext cx="3857652" cy="3571900"/>
          </a:xfrm>
        </p:spPr>
        <p:txBody>
          <a:bodyPr/>
          <a:lstStyle/>
          <a:p>
            <a:r>
              <a:rPr lang="zh-TW" altLang="en-US" sz="100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面對挑戰</a:t>
            </a:r>
            <a:endParaRPr lang="zh-TW" altLang="en-US" sz="100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00958" y="857232"/>
            <a:ext cx="1643074" cy="1643074"/>
          </a:xfrm>
          <a:prstGeom prst="rect">
            <a:avLst/>
          </a:prstGeom>
          <a:noFill/>
        </p:spPr>
      </p:pic>
      <p:pic>
        <p:nvPicPr>
          <p:cNvPr id="4098" name="Picture 2" descr="C:\Users\Administrator\Pictures\Microsoft 多媒體藝廊\j04306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385765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輔導室蔡麗瑱主任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910" y="3000372"/>
            <a:ext cx="2714644" cy="2643206"/>
          </a:xfrm>
        </p:spPr>
        <p:txBody>
          <a:bodyPr/>
          <a:lstStyle/>
          <a:p>
            <a:r>
              <a:rPr lang="zh-TW" altLang="en-US" sz="8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勇於築夢</a:t>
            </a:r>
            <a:endParaRPr lang="zh-TW" altLang="en-US" sz="8800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57232"/>
            <a:ext cx="2428860" cy="2428860"/>
          </a:xfrm>
          <a:prstGeom prst="rect">
            <a:avLst/>
          </a:prstGeom>
          <a:noFill/>
        </p:spPr>
      </p:pic>
      <p:pic>
        <p:nvPicPr>
          <p:cNvPr id="3075" name="Picture 3" descr="C:\Users\Administrator\Pictures\Microsoft 多媒體藝廊\j0427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2251176" cy="4357718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 flipH="1">
            <a:off x="6072198" y="3071810"/>
            <a:ext cx="26432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逐夢成真</a:t>
            </a:r>
            <a:endParaRPr lang="zh-TW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總務處李翠容主任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8072494" cy="3857652"/>
          </a:xfrm>
        </p:spPr>
        <p:txBody>
          <a:bodyPr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親愛的孩子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請學會「低頭」亦是一種成功的能力，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大師們提到「記住低頭」和「懂得低頭」，就是說不論你的資質、能力如何，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在浩瀚的社會中，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你只是一個小分子，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無疑是渺小的。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    </a:t>
            </a:r>
            <a:endParaRPr lang="zh-TW" altLang="en-US" sz="32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總務處李翠容主任</a:t>
            </a:r>
            <a: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給同學的祝福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662" y="2571744"/>
            <a:ext cx="7358114" cy="3714776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當我們把奮鬥目標看得更高時，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更要在人生舞台上唱低調，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在生活中保持低姿態，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知道自己的缺點，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看重別人的優點，</a:t>
            </a:r>
            <a:endParaRPr lang="en-US" altLang="zh-TW" sz="3200" b="1" dirty="0" smtClean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學會低頭就是成功的關鍵。</a:t>
            </a:r>
            <a:r>
              <a:rPr lang="en-US" sz="3200" b="1" dirty="0" smtClean="0">
                <a:solidFill>
                  <a:srgbClr val="C00000"/>
                </a:solidFill>
                <a:latin typeface="華康行書體(P)" pitchFamily="66" charset="-120"/>
                <a:ea typeface="華康行書體(P)" pitchFamily="66" charset="-120"/>
              </a:rPr>
              <a:t> </a:t>
            </a:r>
            <a:endParaRPr lang="zh-TW" altLang="en-US" sz="3200" b="1" dirty="0">
              <a:solidFill>
                <a:srgbClr val="C0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C:\Users\Administrator\Pictures\Microsoft 多媒體藝廊\j0441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78579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_TP10069045">
  <a:themeElements>
    <a:clrScheme name="Default Design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軌道設計範本</Template>
  <TotalTime>389</TotalTime>
  <Words>430</Words>
  <Application>Microsoft Office PowerPoint</Application>
  <PresentationFormat>如螢幕大小 (4:3)</PresentationFormat>
  <Paragraphs>97</Paragraphs>
  <Slides>21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Orbit_TP10069045</vt:lpstr>
      <vt:lpstr>綺麗人生</vt:lpstr>
      <vt:lpstr>教務處柯文柔主任 給同學的祝福</vt:lpstr>
      <vt:lpstr> </vt:lpstr>
      <vt:lpstr>投影片 4</vt:lpstr>
      <vt:lpstr>學務處張東勇主任 給同學的祝福</vt:lpstr>
      <vt:lpstr>人事室韓琪秀主任 給同學的祝福</vt:lpstr>
      <vt:lpstr>輔導室蔡麗瑱主任 給同學的祝福</vt:lpstr>
      <vt:lpstr>總務處李翠容主任 給同學的祝福</vt:lpstr>
      <vt:lpstr>總務處李翠容主任 給同學的祝福</vt:lpstr>
      <vt:lpstr>圖書室周曼玲主任 給同學的祝福</vt:lpstr>
      <vt:lpstr>圖書室周曼玲主任 給同學的祝福</vt:lpstr>
      <vt:lpstr>設備組顏俊雄組長 給同學的祝福</vt:lpstr>
      <vt:lpstr>註冊組陳昭男組長 給同學的祝福</vt:lpstr>
      <vt:lpstr>資訊組陳俊宇組長 給同學的祝福</vt:lpstr>
      <vt:lpstr>訓育組雷遠郎組長 給同學的祝福</vt:lpstr>
      <vt:lpstr>訓育組雷遠郎組長 給同學的祝福</vt:lpstr>
      <vt:lpstr>體育組薛兆宏組長 給同學的祝福</vt:lpstr>
      <vt:lpstr>生輔組常國屏教官 給同學的祝福</vt:lpstr>
      <vt:lpstr>生教組劉群光組長 給同學的祝福</vt:lpstr>
      <vt:lpstr>朱正宇校長 給同學的祝福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綺麗人生</dc:title>
  <dc:creator>AAA</dc:creator>
  <cp:lastModifiedBy>AAA</cp:lastModifiedBy>
  <cp:revision>40</cp:revision>
  <dcterms:created xsi:type="dcterms:W3CDTF">2010-04-07T02:24:43Z</dcterms:created>
  <dcterms:modified xsi:type="dcterms:W3CDTF">2010-04-13T00:11:53Z</dcterms:modified>
</cp:coreProperties>
</file>