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4" r:id="rId5"/>
    <p:sldId id="258" r:id="rId6"/>
    <p:sldId id="266" r:id="rId7"/>
    <p:sldId id="275" r:id="rId8"/>
    <p:sldId id="259" r:id="rId9"/>
    <p:sldId id="267" r:id="rId10"/>
    <p:sldId id="276" r:id="rId11"/>
    <p:sldId id="260" r:id="rId12"/>
    <p:sldId id="278" r:id="rId13"/>
    <p:sldId id="261" r:id="rId14"/>
    <p:sldId id="277" r:id="rId15"/>
    <p:sldId id="262" r:id="rId16"/>
    <p:sldId id="272" r:id="rId17"/>
    <p:sldId id="279" r:id="rId18"/>
    <p:sldId id="263" r:id="rId19"/>
    <p:sldId id="280" r:id="rId20"/>
    <p:sldId id="281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11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D9950B-C650-423D-93D7-F6FDB6B70158}" type="doc">
      <dgm:prSet loTypeId="urn:microsoft.com/office/officeart/2005/8/layout/defaul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BF5ECD32-4108-400C-AEA7-FCC87CE9BF6F}">
      <dgm:prSet phldrT="[文字]"/>
      <dgm:spPr/>
      <dgm:t>
        <a:bodyPr/>
        <a:lstStyle/>
        <a:p>
          <a:r>
            <a:rPr lang="zh-TW" altLang="en-US" dirty="0" smtClean="0"/>
            <a:t>社會階層</a:t>
          </a:r>
          <a:endParaRPr lang="zh-TW" altLang="en-US" dirty="0"/>
        </a:p>
      </dgm:t>
    </dgm:pt>
    <dgm:pt modelId="{35C49475-046D-47BB-BB84-5BDB85875604}" type="par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06DA659B-77CE-4052-AEDB-6590816F1202}" type="sib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1920C84F-579C-4E51-A3DD-79CE807F47BC}">
      <dgm:prSet phldrT="[文字]"/>
      <dgm:spPr/>
      <dgm:t>
        <a:bodyPr/>
        <a:lstStyle/>
        <a:p>
          <a:r>
            <a:rPr lang="zh-TW" altLang="en-US" dirty="0" smtClean="0"/>
            <a:t>社會組織</a:t>
          </a:r>
          <a:endParaRPr lang="zh-TW" altLang="en-US" dirty="0"/>
        </a:p>
      </dgm:t>
    </dgm:pt>
    <dgm:pt modelId="{2C0806CE-2B45-4404-965D-22CF42CE05B7}" type="par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070805B5-5C99-4723-982A-B0F9578DDAAF}" type="sib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DC620594-EBCE-488E-9638-862B05A46AE5}">
      <dgm:prSet phldrT="[文字]"/>
      <dgm:spPr/>
      <dgm:t>
        <a:bodyPr/>
        <a:lstStyle/>
        <a:p>
          <a:r>
            <a:rPr lang="zh-TW" altLang="en-US" dirty="0" smtClean="0"/>
            <a:t>社會心理學</a:t>
          </a:r>
          <a:endParaRPr lang="zh-TW" altLang="en-US" dirty="0"/>
        </a:p>
      </dgm:t>
    </dgm:pt>
    <dgm:pt modelId="{EF6B63E5-8F68-456D-8227-8C5F39C62894}" type="par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1CC09EDB-B66A-4A37-97EB-92F751D35567}" type="sib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ED0387AD-54CE-4C14-B407-0952E5FA8D4D}">
      <dgm:prSet phldrT="[文字]"/>
      <dgm:spPr/>
      <dgm:t>
        <a:bodyPr/>
        <a:lstStyle/>
        <a:p>
          <a:r>
            <a:rPr lang="zh-TW" altLang="en-US" dirty="0" smtClean="0"/>
            <a:t>家庭社會學</a:t>
          </a:r>
          <a:endParaRPr lang="zh-TW" altLang="en-US" dirty="0"/>
        </a:p>
      </dgm:t>
    </dgm:pt>
    <dgm:pt modelId="{830F1421-F6A9-43E7-AACF-B986790BAD58}" type="par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96243899-9971-440E-B873-059CC6B3E3AE}" type="sib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323590D3-0FB1-4ADF-8935-37E25965F575}">
      <dgm:prSet phldrT="[文字]"/>
      <dgm:spPr/>
      <dgm:t>
        <a:bodyPr/>
        <a:lstStyle/>
        <a:p>
          <a:r>
            <a:rPr lang="zh-TW" altLang="en-US" dirty="0" smtClean="0"/>
            <a:t>科技社會學</a:t>
          </a:r>
          <a:endParaRPr lang="zh-TW" altLang="en-US" dirty="0"/>
        </a:p>
      </dgm:t>
    </dgm:pt>
    <dgm:pt modelId="{62CCDE26-AEF4-4785-9A80-F176F8754ADB}" type="parTrans" cxnId="{B8EE9C7D-ABB1-44E5-AD88-562808450FBF}">
      <dgm:prSet/>
      <dgm:spPr/>
      <dgm:t>
        <a:bodyPr/>
        <a:lstStyle/>
        <a:p>
          <a:endParaRPr lang="zh-TW" altLang="en-US"/>
        </a:p>
      </dgm:t>
    </dgm:pt>
    <dgm:pt modelId="{17C2CDAA-D337-49AC-A06D-BB988E2E53FA}" type="sibTrans" cxnId="{B8EE9C7D-ABB1-44E5-AD88-562808450FBF}">
      <dgm:prSet/>
      <dgm:spPr/>
      <dgm:t>
        <a:bodyPr/>
        <a:lstStyle/>
        <a:p>
          <a:endParaRPr lang="zh-TW" altLang="en-US"/>
        </a:p>
      </dgm:t>
    </dgm:pt>
    <dgm:pt modelId="{5E853651-2A1E-4A81-946C-3ACB830325E7}">
      <dgm:prSet phldrT="[文字]"/>
      <dgm:spPr/>
      <dgm:t>
        <a:bodyPr/>
        <a:lstStyle/>
        <a:p>
          <a:r>
            <a:rPr lang="zh-TW" altLang="en-US" smtClean="0"/>
            <a:t>社會運動</a:t>
          </a:r>
          <a:endParaRPr lang="zh-TW" altLang="en-US" dirty="0"/>
        </a:p>
      </dgm:t>
    </dgm:pt>
    <dgm:pt modelId="{7A095918-210D-4BD6-93BA-F98C3EB7227D}" type="parTrans" cxnId="{91E240A8-B45D-44AB-A215-9C5A225AE19B}">
      <dgm:prSet/>
      <dgm:spPr/>
      <dgm:t>
        <a:bodyPr/>
        <a:lstStyle/>
        <a:p>
          <a:endParaRPr lang="zh-TW" altLang="en-US"/>
        </a:p>
      </dgm:t>
    </dgm:pt>
    <dgm:pt modelId="{A6AE6F0B-BD61-4787-AE67-30A2D389F16F}" type="sibTrans" cxnId="{91E240A8-B45D-44AB-A215-9C5A225AE19B}">
      <dgm:prSet/>
      <dgm:spPr/>
      <dgm:t>
        <a:bodyPr/>
        <a:lstStyle/>
        <a:p>
          <a:endParaRPr lang="zh-TW" altLang="en-US"/>
        </a:p>
      </dgm:t>
    </dgm:pt>
    <dgm:pt modelId="{F76171A8-FBD4-45C2-A972-FA8A526CC7F6}" type="pres">
      <dgm:prSet presAssocID="{86D9950B-C650-423D-93D7-F6FDB6B7015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15B202C-9422-4562-BA0C-38684B38091E}" type="pres">
      <dgm:prSet presAssocID="{BF5ECD32-4108-400C-AEA7-FCC87CE9BF6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EE04AD-02BF-45AA-AABA-1DB6AAE15871}" type="pres">
      <dgm:prSet presAssocID="{06DA659B-77CE-4052-AEDB-6590816F1202}" presName="sibTrans" presStyleCnt="0"/>
      <dgm:spPr/>
    </dgm:pt>
    <dgm:pt modelId="{5F43FB7B-5BDE-4B42-8220-70C0F88DD7F7}" type="pres">
      <dgm:prSet presAssocID="{1920C84F-579C-4E51-A3DD-79CE807F47B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7E8C75-ABE8-4CA6-B6A4-8647D2856205}" type="pres">
      <dgm:prSet presAssocID="{070805B5-5C99-4723-982A-B0F9578DDAAF}" presName="sibTrans" presStyleCnt="0"/>
      <dgm:spPr/>
    </dgm:pt>
    <dgm:pt modelId="{C44EBB16-16ED-4812-8315-4055DA551346}" type="pres">
      <dgm:prSet presAssocID="{DC620594-EBCE-488E-9638-862B05A46AE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928855-54B9-4C52-B938-B30D9DDC58ED}" type="pres">
      <dgm:prSet presAssocID="{1CC09EDB-B66A-4A37-97EB-92F751D35567}" presName="sibTrans" presStyleCnt="0"/>
      <dgm:spPr/>
    </dgm:pt>
    <dgm:pt modelId="{A61F6914-943A-427C-BAE0-A88D14381FA3}" type="pres">
      <dgm:prSet presAssocID="{ED0387AD-54CE-4C14-B407-0952E5FA8D4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B46BCE-8FEB-447F-A485-A0ACAC4EA394}" type="pres">
      <dgm:prSet presAssocID="{96243899-9971-440E-B873-059CC6B3E3AE}" presName="sibTrans" presStyleCnt="0"/>
      <dgm:spPr/>
    </dgm:pt>
    <dgm:pt modelId="{F140ADFA-385F-4266-BFE3-C5D11C917910}" type="pres">
      <dgm:prSet presAssocID="{323590D3-0FB1-4ADF-8935-37E25965F57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1501BF-328F-4333-B6AC-49BF5F04EBCB}" type="pres">
      <dgm:prSet presAssocID="{17C2CDAA-D337-49AC-A06D-BB988E2E53FA}" presName="sibTrans" presStyleCnt="0"/>
      <dgm:spPr/>
    </dgm:pt>
    <dgm:pt modelId="{7AC38DAF-09F5-4507-9142-79C97CEF15C6}" type="pres">
      <dgm:prSet presAssocID="{5E853651-2A1E-4A81-946C-3ACB830325E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FF97D71-3A4E-4750-B14C-90FAE7DC22EB}" srcId="{86D9950B-C650-423D-93D7-F6FDB6B70158}" destId="{1920C84F-579C-4E51-A3DD-79CE807F47BC}" srcOrd="1" destOrd="0" parTransId="{2C0806CE-2B45-4404-965D-22CF42CE05B7}" sibTransId="{070805B5-5C99-4723-982A-B0F9578DDAAF}"/>
    <dgm:cxn modelId="{4295911F-1BC9-4506-B28E-0FB917E2FDB0}" type="presOf" srcId="{DC620594-EBCE-488E-9638-862B05A46AE5}" destId="{C44EBB16-16ED-4812-8315-4055DA551346}" srcOrd="0" destOrd="0" presId="urn:microsoft.com/office/officeart/2005/8/layout/default"/>
    <dgm:cxn modelId="{BC63BEB4-D289-4655-8812-FEF0EB86F97E}" type="presOf" srcId="{323590D3-0FB1-4ADF-8935-37E25965F575}" destId="{F140ADFA-385F-4266-BFE3-C5D11C917910}" srcOrd="0" destOrd="0" presId="urn:microsoft.com/office/officeart/2005/8/layout/default"/>
    <dgm:cxn modelId="{E57CFB01-5FBD-40AC-95A3-181FDED5A5A4}" type="presOf" srcId="{1920C84F-579C-4E51-A3DD-79CE807F47BC}" destId="{5F43FB7B-5BDE-4B42-8220-70C0F88DD7F7}" srcOrd="0" destOrd="0" presId="urn:microsoft.com/office/officeart/2005/8/layout/default"/>
    <dgm:cxn modelId="{91E240A8-B45D-44AB-A215-9C5A225AE19B}" srcId="{86D9950B-C650-423D-93D7-F6FDB6B70158}" destId="{5E853651-2A1E-4A81-946C-3ACB830325E7}" srcOrd="5" destOrd="0" parTransId="{7A095918-210D-4BD6-93BA-F98C3EB7227D}" sibTransId="{A6AE6F0B-BD61-4787-AE67-30A2D389F16F}"/>
    <dgm:cxn modelId="{3603CA66-A69C-4C93-8361-30BBAA902116}" srcId="{86D9950B-C650-423D-93D7-F6FDB6B70158}" destId="{ED0387AD-54CE-4C14-B407-0952E5FA8D4D}" srcOrd="3" destOrd="0" parTransId="{830F1421-F6A9-43E7-AACF-B986790BAD58}" sibTransId="{96243899-9971-440E-B873-059CC6B3E3AE}"/>
    <dgm:cxn modelId="{3A8B750E-61AD-4D2A-B01E-0B6604995C99}" srcId="{86D9950B-C650-423D-93D7-F6FDB6B70158}" destId="{DC620594-EBCE-488E-9638-862B05A46AE5}" srcOrd="2" destOrd="0" parTransId="{EF6B63E5-8F68-456D-8227-8C5F39C62894}" sibTransId="{1CC09EDB-B66A-4A37-97EB-92F751D35567}"/>
    <dgm:cxn modelId="{F4A10E63-739C-47A8-882C-6E0B8CE1B89B}" type="presOf" srcId="{86D9950B-C650-423D-93D7-F6FDB6B70158}" destId="{F76171A8-FBD4-45C2-A972-FA8A526CC7F6}" srcOrd="0" destOrd="0" presId="urn:microsoft.com/office/officeart/2005/8/layout/default"/>
    <dgm:cxn modelId="{49DADB2E-97D2-49C7-9321-3EB05A9916F7}" srcId="{86D9950B-C650-423D-93D7-F6FDB6B70158}" destId="{BF5ECD32-4108-400C-AEA7-FCC87CE9BF6F}" srcOrd="0" destOrd="0" parTransId="{35C49475-046D-47BB-BB84-5BDB85875604}" sibTransId="{06DA659B-77CE-4052-AEDB-6590816F1202}"/>
    <dgm:cxn modelId="{71E29F6F-E0FF-42DA-83E7-EF2ECDEDB722}" type="presOf" srcId="{5E853651-2A1E-4A81-946C-3ACB830325E7}" destId="{7AC38DAF-09F5-4507-9142-79C97CEF15C6}" srcOrd="0" destOrd="0" presId="urn:microsoft.com/office/officeart/2005/8/layout/default"/>
    <dgm:cxn modelId="{A606737E-4F44-480B-84B9-3E22A2CBC9CE}" type="presOf" srcId="{BF5ECD32-4108-400C-AEA7-FCC87CE9BF6F}" destId="{B15B202C-9422-4562-BA0C-38684B38091E}" srcOrd="0" destOrd="0" presId="urn:microsoft.com/office/officeart/2005/8/layout/default"/>
    <dgm:cxn modelId="{7683EE9F-1FCB-4550-AD45-D6D9F695600D}" type="presOf" srcId="{ED0387AD-54CE-4C14-B407-0952E5FA8D4D}" destId="{A61F6914-943A-427C-BAE0-A88D14381FA3}" srcOrd="0" destOrd="0" presId="urn:microsoft.com/office/officeart/2005/8/layout/default"/>
    <dgm:cxn modelId="{B8EE9C7D-ABB1-44E5-AD88-562808450FBF}" srcId="{86D9950B-C650-423D-93D7-F6FDB6B70158}" destId="{323590D3-0FB1-4ADF-8935-37E25965F575}" srcOrd="4" destOrd="0" parTransId="{62CCDE26-AEF4-4785-9A80-F176F8754ADB}" sibTransId="{17C2CDAA-D337-49AC-A06D-BB988E2E53FA}"/>
    <dgm:cxn modelId="{3BC216A5-1219-42FB-B1BA-CE886E36FAE1}" type="presParOf" srcId="{F76171A8-FBD4-45C2-A972-FA8A526CC7F6}" destId="{B15B202C-9422-4562-BA0C-38684B38091E}" srcOrd="0" destOrd="0" presId="urn:microsoft.com/office/officeart/2005/8/layout/default"/>
    <dgm:cxn modelId="{21C1A1B4-7337-4EDB-AB6A-D22B64641135}" type="presParOf" srcId="{F76171A8-FBD4-45C2-A972-FA8A526CC7F6}" destId="{42EE04AD-02BF-45AA-AABA-1DB6AAE15871}" srcOrd="1" destOrd="0" presId="urn:microsoft.com/office/officeart/2005/8/layout/default"/>
    <dgm:cxn modelId="{A99D8A7A-7D18-4918-8423-35A3595FECEB}" type="presParOf" srcId="{F76171A8-FBD4-45C2-A972-FA8A526CC7F6}" destId="{5F43FB7B-5BDE-4B42-8220-70C0F88DD7F7}" srcOrd="2" destOrd="0" presId="urn:microsoft.com/office/officeart/2005/8/layout/default"/>
    <dgm:cxn modelId="{DBB76F3F-347A-42C7-B45C-1BE42DDF60F5}" type="presParOf" srcId="{F76171A8-FBD4-45C2-A972-FA8A526CC7F6}" destId="{6A7E8C75-ABE8-4CA6-B6A4-8647D2856205}" srcOrd="3" destOrd="0" presId="urn:microsoft.com/office/officeart/2005/8/layout/default"/>
    <dgm:cxn modelId="{E1695D68-1531-499C-BE1B-2BAD4DE42058}" type="presParOf" srcId="{F76171A8-FBD4-45C2-A972-FA8A526CC7F6}" destId="{C44EBB16-16ED-4812-8315-4055DA551346}" srcOrd="4" destOrd="0" presId="urn:microsoft.com/office/officeart/2005/8/layout/default"/>
    <dgm:cxn modelId="{FB2DEBDF-FEBC-4BA2-AA8D-936BF4F7626A}" type="presParOf" srcId="{F76171A8-FBD4-45C2-A972-FA8A526CC7F6}" destId="{90928855-54B9-4C52-B938-B30D9DDC58ED}" srcOrd="5" destOrd="0" presId="urn:microsoft.com/office/officeart/2005/8/layout/default"/>
    <dgm:cxn modelId="{F40901F1-F71F-4C33-BD6A-CB07EECE8924}" type="presParOf" srcId="{F76171A8-FBD4-45C2-A972-FA8A526CC7F6}" destId="{A61F6914-943A-427C-BAE0-A88D14381FA3}" srcOrd="6" destOrd="0" presId="urn:microsoft.com/office/officeart/2005/8/layout/default"/>
    <dgm:cxn modelId="{740F5AD9-4654-474F-B0C6-BF4E3A8C0AB4}" type="presParOf" srcId="{F76171A8-FBD4-45C2-A972-FA8A526CC7F6}" destId="{19B46BCE-8FEB-447F-A485-A0ACAC4EA394}" srcOrd="7" destOrd="0" presId="urn:microsoft.com/office/officeart/2005/8/layout/default"/>
    <dgm:cxn modelId="{11F09F86-F4F0-4E69-88B5-E17E1945235F}" type="presParOf" srcId="{F76171A8-FBD4-45C2-A972-FA8A526CC7F6}" destId="{F140ADFA-385F-4266-BFE3-C5D11C917910}" srcOrd="8" destOrd="0" presId="urn:microsoft.com/office/officeart/2005/8/layout/default"/>
    <dgm:cxn modelId="{FAAACB70-1D65-45DB-AAC7-B5A743F1C0B6}" type="presParOf" srcId="{F76171A8-FBD4-45C2-A972-FA8A526CC7F6}" destId="{341501BF-328F-4333-B6AC-49BF5F04EBCB}" srcOrd="9" destOrd="0" presId="urn:microsoft.com/office/officeart/2005/8/layout/default"/>
    <dgm:cxn modelId="{2B37D360-A86F-4FBF-A866-C06AB243CE3D}" type="presParOf" srcId="{F76171A8-FBD4-45C2-A972-FA8A526CC7F6}" destId="{7AC38DAF-09F5-4507-9142-79C97CEF15C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D9950B-C650-423D-93D7-F6FDB6B70158}" type="doc">
      <dgm:prSet loTypeId="urn:microsoft.com/office/officeart/2005/8/layout/hierarchy4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F5ECD32-4108-400C-AEA7-FCC87CE9BF6F}">
      <dgm:prSet phldrT="[文字]"/>
      <dgm:spPr/>
      <dgm:t>
        <a:bodyPr/>
        <a:lstStyle/>
        <a:p>
          <a:r>
            <a:rPr lang="zh-TW" altLang="en-US" dirty="0" smtClean="0"/>
            <a:t>民族誌</a:t>
          </a:r>
          <a:endParaRPr lang="zh-TW" altLang="en-US" dirty="0"/>
        </a:p>
      </dgm:t>
    </dgm:pt>
    <dgm:pt modelId="{35C49475-046D-47BB-BB84-5BDB85875604}" type="par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06DA659B-77CE-4052-AEDB-6590816F1202}" type="sib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1920C84F-579C-4E51-A3DD-79CE807F47BC}">
      <dgm:prSet phldrT="[文字]"/>
      <dgm:spPr/>
      <dgm:t>
        <a:bodyPr/>
        <a:lstStyle/>
        <a:p>
          <a:r>
            <a:rPr lang="zh-TW" altLang="en-US" dirty="0" smtClean="0"/>
            <a:t>少數語言</a:t>
          </a:r>
          <a:endParaRPr lang="zh-TW" altLang="en-US" dirty="0"/>
        </a:p>
      </dgm:t>
    </dgm:pt>
    <dgm:pt modelId="{2C0806CE-2B45-4404-965D-22CF42CE05B7}" type="par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070805B5-5C99-4723-982A-B0F9578DDAAF}" type="sib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DC620594-EBCE-488E-9638-862B05A46AE5}">
      <dgm:prSet phldrT="[文字]"/>
      <dgm:spPr/>
      <dgm:t>
        <a:bodyPr/>
        <a:lstStyle/>
        <a:p>
          <a:r>
            <a:rPr lang="zh-TW" altLang="en-US" dirty="0" smtClean="0"/>
            <a:t>民族史</a:t>
          </a:r>
          <a:endParaRPr lang="zh-TW" altLang="en-US" dirty="0"/>
        </a:p>
      </dgm:t>
    </dgm:pt>
    <dgm:pt modelId="{EF6B63E5-8F68-456D-8227-8C5F39C62894}" type="par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1CC09EDB-B66A-4A37-97EB-92F751D35567}" type="sib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ED0387AD-54CE-4C14-B407-0952E5FA8D4D}">
      <dgm:prSet phldrT="[文字]"/>
      <dgm:spPr/>
      <dgm:t>
        <a:bodyPr/>
        <a:lstStyle/>
        <a:p>
          <a:r>
            <a:rPr lang="zh-TW" altLang="en-US" dirty="0" smtClean="0"/>
            <a:t>考古學</a:t>
          </a:r>
          <a:endParaRPr lang="zh-TW" altLang="en-US" dirty="0"/>
        </a:p>
      </dgm:t>
    </dgm:pt>
    <dgm:pt modelId="{830F1421-F6A9-43E7-AACF-B986790BAD58}" type="par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96243899-9971-440E-B873-059CC6B3E3AE}" type="sib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323590D3-0FB1-4ADF-8935-37E25965F575}">
      <dgm:prSet phldrT="[文字]"/>
      <dgm:spPr/>
      <dgm:t>
        <a:bodyPr/>
        <a:lstStyle/>
        <a:p>
          <a:r>
            <a:rPr lang="zh-TW" altLang="en-US" dirty="0" smtClean="0"/>
            <a:t>民族文學</a:t>
          </a:r>
          <a:endParaRPr lang="zh-TW" altLang="en-US" dirty="0"/>
        </a:p>
      </dgm:t>
    </dgm:pt>
    <dgm:pt modelId="{62CCDE26-AEF4-4785-9A80-F176F8754ADB}" type="parTrans" cxnId="{B8EE9C7D-ABB1-44E5-AD88-562808450FBF}">
      <dgm:prSet/>
      <dgm:spPr/>
      <dgm:t>
        <a:bodyPr/>
        <a:lstStyle/>
        <a:p>
          <a:endParaRPr lang="zh-TW" altLang="en-US"/>
        </a:p>
      </dgm:t>
    </dgm:pt>
    <dgm:pt modelId="{17C2CDAA-D337-49AC-A06D-BB988E2E53FA}" type="sibTrans" cxnId="{B8EE9C7D-ABB1-44E5-AD88-562808450FBF}">
      <dgm:prSet/>
      <dgm:spPr/>
      <dgm:t>
        <a:bodyPr/>
        <a:lstStyle/>
        <a:p>
          <a:endParaRPr lang="zh-TW" altLang="en-US"/>
        </a:p>
      </dgm:t>
    </dgm:pt>
    <dgm:pt modelId="{C10CF1BA-AA86-4F82-B547-8EC7BF1C722C}" type="pres">
      <dgm:prSet presAssocID="{86D9950B-C650-423D-93D7-F6FDB6B7015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272A75B8-08E9-44DC-820D-677569F8A69A}" type="pres">
      <dgm:prSet presAssocID="{BF5ECD32-4108-400C-AEA7-FCC87CE9BF6F}" presName="vertOne" presStyleCnt="0"/>
      <dgm:spPr/>
    </dgm:pt>
    <dgm:pt modelId="{BB7D9208-F0AA-45E1-931B-B38512F7A864}" type="pres">
      <dgm:prSet presAssocID="{BF5ECD32-4108-400C-AEA7-FCC87CE9BF6F}" presName="txOne" presStyleLbl="node0" presStyleIdx="0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73BF15A-2540-451A-B636-10E944929683}" type="pres">
      <dgm:prSet presAssocID="{BF5ECD32-4108-400C-AEA7-FCC87CE9BF6F}" presName="horzOne" presStyleCnt="0"/>
      <dgm:spPr/>
    </dgm:pt>
    <dgm:pt modelId="{80222FE1-2CBF-4856-BC46-6C3B20ABCFFB}" type="pres">
      <dgm:prSet presAssocID="{06DA659B-77CE-4052-AEDB-6590816F1202}" presName="sibSpaceOne" presStyleCnt="0"/>
      <dgm:spPr/>
    </dgm:pt>
    <dgm:pt modelId="{7AD8CED4-545A-475E-BA48-7EB49C71BC69}" type="pres">
      <dgm:prSet presAssocID="{1920C84F-579C-4E51-A3DD-79CE807F47BC}" presName="vertOne" presStyleCnt="0"/>
      <dgm:spPr/>
    </dgm:pt>
    <dgm:pt modelId="{61C20AB1-B681-47CC-BE97-C495B5926DA9}" type="pres">
      <dgm:prSet presAssocID="{1920C84F-579C-4E51-A3DD-79CE807F47BC}" presName="txOne" presStyleLbl="node0" presStyleIdx="1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350D628-E069-4726-87C5-7EF767DBF991}" type="pres">
      <dgm:prSet presAssocID="{1920C84F-579C-4E51-A3DD-79CE807F47BC}" presName="horzOne" presStyleCnt="0"/>
      <dgm:spPr/>
    </dgm:pt>
    <dgm:pt modelId="{BB85C93B-7FED-4D33-A657-ADF44B9316B6}" type="pres">
      <dgm:prSet presAssocID="{070805B5-5C99-4723-982A-B0F9578DDAAF}" presName="sibSpaceOne" presStyleCnt="0"/>
      <dgm:spPr/>
    </dgm:pt>
    <dgm:pt modelId="{EBF1FE3F-E5B8-499B-9B94-5B5F7E6A50D6}" type="pres">
      <dgm:prSet presAssocID="{DC620594-EBCE-488E-9638-862B05A46AE5}" presName="vertOne" presStyleCnt="0"/>
      <dgm:spPr/>
    </dgm:pt>
    <dgm:pt modelId="{9C770DD6-9A1E-49B9-ADC9-802F72BAD934}" type="pres">
      <dgm:prSet presAssocID="{DC620594-EBCE-488E-9638-862B05A46AE5}" presName="txOne" presStyleLbl="node0" presStyleIdx="2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6735413-D221-4E75-8CFE-85F4BFC56602}" type="pres">
      <dgm:prSet presAssocID="{DC620594-EBCE-488E-9638-862B05A46AE5}" presName="horzOne" presStyleCnt="0"/>
      <dgm:spPr/>
    </dgm:pt>
    <dgm:pt modelId="{4A420888-3B93-4AD3-875F-961AD307788B}" type="pres">
      <dgm:prSet presAssocID="{1CC09EDB-B66A-4A37-97EB-92F751D35567}" presName="sibSpaceOne" presStyleCnt="0"/>
      <dgm:spPr/>
    </dgm:pt>
    <dgm:pt modelId="{42BB7C25-4881-4973-B22A-55CB68DBE6BD}" type="pres">
      <dgm:prSet presAssocID="{ED0387AD-54CE-4C14-B407-0952E5FA8D4D}" presName="vertOne" presStyleCnt="0"/>
      <dgm:spPr/>
    </dgm:pt>
    <dgm:pt modelId="{E3FFE845-8314-46C1-A2D6-A81A32A5FEE6}" type="pres">
      <dgm:prSet presAssocID="{ED0387AD-54CE-4C14-B407-0952E5FA8D4D}" presName="txOne" presStyleLbl="node0" presStyleIdx="3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5AD6C244-EBF2-4A7B-A964-5B5F504B958A}" type="pres">
      <dgm:prSet presAssocID="{ED0387AD-54CE-4C14-B407-0952E5FA8D4D}" presName="horzOne" presStyleCnt="0"/>
      <dgm:spPr/>
    </dgm:pt>
    <dgm:pt modelId="{45F06AF8-1FC9-4AEF-B05A-8A5F60DBFAE2}" type="pres">
      <dgm:prSet presAssocID="{96243899-9971-440E-B873-059CC6B3E3AE}" presName="sibSpaceOne" presStyleCnt="0"/>
      <dgm:spPr/>
    </dgm:pt>
    <dgm:pt modelId="{0A072616-73F6-4BEA-A097-A236229AC3DC}" type="pres">
      <dgm:prSet presAssocID="{323590D3-0FB1-4ADF-8935-37E25965F575}" presName="vertOne" presStyleCnt="0"/>
      <dgm:spPr/>
    </dgm:pt>
    <dgm:pt modelId="{113F8D95-A225-40C0-B2F6-D64F1013FFCD}" type="pres">
      <dgm:prSet presAssocID="{323590D3-0FB1-4ADF-8935-37E25965F575}" presName="txOne" presStyleLbl="node0" presStyleIdx="4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A80DAC6-AD17-4411-A51C-34FF45F83306}" type="pres">
      <dgm:prSet presAssocID="{323590D3-0FB1-4ADF-8935-37E25965F575}" presName="horzOne" presStyleCnt="0"/>
      <dgm:spPr/>
    </dgm:pt>
  </dgm:ptLst>
  <dgm:cxnLst>
    <dgm:cxn modelId="{FFF97D71-3A4E-4750-B14C-90FAE7DC22EB}" srcId="{86D9950B-C650-423D-93D7-F6FDB6B70158}" destId="{1920C84F-579C-4E51-A3DD-79CE807F47BC}" srcOrd="1" destOrd="0" parTransId="{2C0806CE-2B45-4404-965D-22CF42CE05B7}" sibTransId="{070805B5-5C99-4723-982A-B0F9578DDAAF}"/>
    <dgm:cxn modelId="{3603CA66-A69C-4C93-8361-30BBAA902116}" srcId="{86D9950B-C650-423D-93D7-F6FDB6B70158}" destId="{ED0387AD-54CE-4C14-B407-0952E5FA8D4D}" srcOrd="3" destOrd="0" parTransId="{830F1421-F6A9-43E7-AACF-B986790BAD58}" sibTransId="{96243899-9971-440E-B873-059CC6B3E3AE}"/>
    <dgm:cxn modelId="{7240433A-55C2-4E84-90B7-3C41D97CB6D5}" type="presOf" srcId="{86D9950B-C650-423D-93D7-F6FDB6B70158}" destId="{C10CF1BA-AA86-4F82-B547-8EC7BF1C722C}" srcOrd="0" destOrd="0" presId="urn:microsoft.com/office/officeart/2005/8/layout/hierarchy4"/>
    <dgm:cxn modelId="{B8EE9C7D-ABB1-44E5-AD88-562808450FBF}" srcId="{86D9950B-C650-423D-93D7-F6FDB6B70158}" destId="{323590D3-0FB1-4ADF-8935-37E25965F575}" srcOrd="4" destOrd="0" parTransId="{62CCDE26-AEF4-4785-9A80-F176F8754ADB}" sibTransId="{17C2CDAA-D337-49AC-A06D-BB988E2E53FA}"/>
    <dgm:cxn modelId="{275A370E-A108-4C39-8A33-12397ADB8484}" type="presOf" srcId="{ED0387AD-54CE-4C14-B407-0952E5FA8D4D}" destId="{E3FFE845-8314-46C1-A2D6-A81A32A5FEE6}" srcOrd="0" destOrd="0" presId="urn:microsoft.com/office/officeart/2005/8/layout/hierarchy4"/>
    <dgm:cxn modelId="{3A8B750E-61AD-4D2A-B01E-0B6604995C99}" srcId="{86D9950B-C650-423D-93D7-F6FDB6B70158}" destId="{DC620594-EBCE-488E-9638-862B05A46AE5}" srcOrd="2" destOrd="0" parTransId="{EF6B63E5-8F68-456D-8227-8C5F39C62894}" sibTransId="{1CC09EDB-B66A-4A37-97EB-92F751D35567}"/>
    <dgm:cxn modelId="{E5C67052-0B6A-4EE1-88AA-5410D821634B}" type="presOf" srcId="{323590D3-0FB1-4ADF-8935-37E25965F575}" destId="{113F8D95-A225-40C0-B2F6-D64F1013FFCD}" srcOrd="0" destOrd="0" presId="urn:microsoft.com/office/officeart/2005/8/layout/hierarchy4"/>
    <dgm:cxn modelId="{6C7A1DF1-21C8-4843-932F-A804C85DBEC8}" type="presOf" srcId="{DC620594-EBCE-488E-9638-862B05A46AE5}" destId="{9C770DD6-9A1E-49B9-ADC9-802F72BAD934}" srcOrd="0" destOrd="0" presId="urn:microsoft.com/office/officeart/2005/8/layout/hierarchy4"/>
    <dgm:cxn modelId="{49DADB2E-97D2-49C7-9321-3EB05A9916F7}" srcId="{86D9950B-C650-423D-93D7-F6FDB6B70158}" destId="{BF5ECD32-4108-400C-AEA7-FCC87CE9BF6F}" srcOrd="0" destOrd="0" parTransId="{35C49475-046D-47BB-BB84-5BDB85875604}" sibTransId="{06DA659B-77CE-4052-AEDB-6590816F1202}"/>
    <dgm:cxn modelId="{7D09CE20-DA97-4658-A1E3-AF3E01E1BED4}" type="presOf" srcId="{1920C84F-579C-4E51-A3DD-79CE807F47BC}" destId="{61C20AB1-B681-47CC-BE97-C495B5926DA9}" srcOrd="0" destOrd="0" presId="urn:microsoft.com/office/officeart/2005/8/layout/hierarchy4"/>
    <dgm:cxn modelId="{B2F987D5-543A-45E1-AF87-6F3E7AE42FBF}" type="presOf" srcId="{BF5ECD32-4108-400C-AEA7-FCC87CE9BF6F}" destId="{BB7D9208-F0AA-45E1-931B-B38512F7A864}" srcOrd="0" destOrd="0" presId="urn:microsoft.com/office/officeart/2005/8/layout/hierarchy4"/>
    <dgm:cxn modelId="{1B77E850-4A52-462F-8CC6-EABCD066A939}" type="presParOf" srcId="{C10CF1BA-AA86-4F82-B547-8EC7BF1C722C}" destId="{272A75B8-08E9-44DC-820D-677569F8A69A}" srcOrd="0" destOrd="0" presId="urn:microsoft.com/office/officeart/2005/8/layout/hierarchy4"/>
    <dgm:cxn modelId="{3C889E92-7FC7-4D06-9FDF-32F96E6FCB90}" type="presParOf" srcId="{272A75B8-08E9-44DC-820D-677569F8A69A}" destId="{BB7D9208-F0AA-45E1-931B-B38512F7A864}" srcOrd="0" destOrd="0" presId="urn:microsoft.com/office/officeart/2005/8/layout/hierarchy4"/>
    <dgm:cxn modelId="{B7BB708A-8A2B-42E8-B8FE-8B5BFFB019FC}" type="presParOf" srcId="{272A75B8-08E9-44DC-820D-677569F8A69A}" destId="{473BF15A-2540-451A-B636-10E944929683}" srcOrd="1" destOrd="0" presId="urn:microsoft.com/office/officeart/2005/8/layout/hierarchy4"/>
    <dgm:cxn modelId="{5326BD84-5964-4CCD-9B5B-AD860DCDA681}" type="presParOf" srcId="{C10CF1BA-AA86-4F82-B547-8EC7BF1C722C}" destId="{80222FE1-2CBF-4856-BC46-6C3B20ABCFFB}" srcOrd="1" destOrd="0" presId="urn:microsoft.com/office/officeart/2005/8/layout/hierarchy4"/>
    <dgm:cxn modelId="{C04622F2-0A7A-430A-8463-97D75EBF68F3}" type="presParOf" srcId="{C10CF1BA-AA86-4F82-B547-8EC7BF1C722C}" destId="{7AD8CED4-545A-475E-BA48-7EB49C71BC69}" srcOrd="2" destOrd="0" presId="urn:microsoft.com/office/officeart/2005/8/layout/hierarchy4"/>
    <dgm:cxn modelId="{2C7BDDEF-4810-4095-839C-097293C11AFA}" type="presParOf" srcId="{7AD8CED4-545A-475E-BA48-7EB49C71BC69}" destId="{61C20AB1-B681-47CC-BE97-C495B5926DA9}" srcOrd="0" destOrd="0" presId="urn:microsoft.com/office/officeart/2005/8/layout/hierarchy4"/>
    <dgm:cxn modelId="{B643EE4C-6527-412A-BBC1-D014EEFB2868}" type="presParOf" srcId="{7AD8CED4-545A-475E-BA48-7EB49C71BC69}" destId="{2350D628-E069-4726-87C5-7EF767DBF991}" srcOrd="1" destOrd="0" presId="urn:microsoft.com/office/officeart/2005/8/layout/hierarchy4"/>
    <dgm:cxn modelId="{99FF0D87-213C-413A-987F-272D4C42C2A0}" type="presParOf" srcId="{C10CF1BA-AA86-4F82-B547-8EC7BF1C722C}" destId="{BB85C93B-7FED-4D33-A657-ADF44B9316B6}" srcOrd="3" destOrd="0" presId="urn:microsoft.com/office/officeart/2005/8/layout/hierarchy4"/>
    <dgm:cxn modelId="{07EAECA7-A5E2-4592-B79C-25C7C2D2496B}" type="presParOf" srcId="{C10CF1BA-AA86-4F82-B547-8EC7BF1C722C}" destId="{EBF1FE3F-E5B8-499B-9B94-5B5F7E6A50D6}" srcOrd="4" destOrd="0" presId="urn:microsoft.com/office/officeart/2005/8/layout/hierarchy4"/>
    <dgm:cxn modelId="{82106F2A-9B8A-4D15-9A01-466D9EFE5856}" type="presParOf" srcId="{EBF1FE3F-E5B8-499B-9B94-5B5F7E6A50D6}" destId="{9C770DD6-9A1E-49B9-ADC9-802F72BAD934}" srcOrd="0" destOrd="0" presId="urn:microsoft.com/office/officeart/2005/8/layout/hierarchy4"/>
    <dgm:cxn modelId="{62219427-D5DE-4288-AC09-8D22203158E3}" type="presParOf" srcId="{EBF1FE3F-E5B8-499B-9B94-5B5F7E6A50D6}" destId="{F6735413-D221-4E75-8CFE-85F4BFC56602}" srcOrd="1" destOrd="0" presId="urn:microsoft.com/office/officeart/2005/8/layout/hierarchy4"/>
    <dgm:cxn modelId="{B1CEDAE7-2AAA-4DA3-B0AE-8DB01B02ED0E}" type="presParOf" srcId="{C10CF1BA-AA86-4F82-B547-8EC7BF1C722C}" destId="{4A420888-3B93-4AD3-875F-961AD307788B}" srcOrd="5" destOrd="0" presId="urn:microsoft.com/office/officeart/2005/8/layout/hierarchy4"/>
    <dgm:cxn modelId="{884A75F4-82A6-498A-91C4-358290452E92}" type="presParOf" srcId="{C10CF1BA-AA86-4F82-B547-8EC7BF1C722C}" destId="{42BB7C25-4881-4973-B22A-55CB68DBE6BD}" srcOrd="6" destOrd="0" presId="urn:microsoft.com/office/officeart/2005/8/layout/hierarchy4"/>
    <dgm:cxn modelId="{EDBFC932-6551-48E0-9235-05F33D27BE1E}" type="presParOf" srcId="{42BB7C25-4881-4973-B22A-55CB68DBE6BD}" destId="{E3FFE845-8314-46C1-A2D6-A81A32A5FEE6}" srcOrd="0" destOrd="0" presId="urn:microsoft.com/office/officeart/2005/8/layout/hierarchy4"/>
    <dgm:cxn modelId="{5C19A39F-A3F1-4AEE-ABCB-3B44A341E6E2}" type="presParOf" srcId="{42BB7C25-4881-4973-B22A-55CB68DBE6BD}" destId="{5AD6C244-EBF2-4A7B-A964-5B5F504B958A}" srcOrd="1" destOrd="0" presId="urn:microsoft.com/office/officeart/2005/8/layout/hierarchy4"/>
    <dgm:cxn modelId="{A734BD64-8222-4123-9BCD-72ECD3F6E523}" type="presParOf" srcId="{C10CF1BA-AA86-4F82-B547-8EC7BF1C722C}" destId="{45F06AF8-1FC9-4AEF-B05A-8A5F60DBFAE2}" srcOrd="7" destOrd="0" presId="urn:microsoft.com/office/officeart/2005/8/layout/hierarchy4"/>
    <dgm:cxn modelId="{5351BD54-83AE-4BD4-BCD6-3F3E93D291F3}" type="presParOf" srcId="{C10CF1BA-AA86-4F82-B547-8EC7BF1C722C}" destId="{0A072616-73F6-4BEA-A097-A236229AC3DC}" srcOrd="8" destOrd="0" presId="urn:microsoft.com/office/officeart/2005/8/layout/hierarchy4"/>
    <dgm:cxn modelId="{AD971AAB-943C-415F-95E1-B5FAA00B08C6}" type="presParOf" srcId="{0A072616-73F6-4BEA-A097-A236229AC3DC}" destId="{113F8D95-A225-40C0-B2F6-D64F1013FFCD}" srcOrd="0" destOrd="0" presId="urn:microsoft.com/office/officeart/2005/8/layout/hierarchy4"/>
    <dgm:cxn modelId="{EA294B7F-BF5E-4481-BEB8-2511F406B408}" type="presParOf" srcId="{0A072616-73F6-4BEA-A097-A236229AC3DC}" destId="{0A80DAC6-AD17-4411-A51C-34FF45F8330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D9950B-C650-423D-93D7-F6FDB6B70158}" type="doc">
      <dgm:prSet loTypeId="urn:microsoft.com/office/officeart/2005/8/layout/defaul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F5ECD32-4108-400C-AEA7-FCC87CE9BF6F}">
      <dgm:prSet phldrT="[文字]"/>
      <dgm:spPr/>
      <dgm:t>
        <a:bodyPr/>
        <a:lstStyle/>
        <a:p>
          <a:r>
            <a:rPr lang="zh-TW" altLang="en-US" dirty="0" smtClean="0"/>
            <a:t>政治哲學</a:t>
          </a:r>
          <a:endParaRPr lang="zh-TW" altLang="en-US" dirty="0"/>
        </a:p>
      </dgm:t>
    </dgm:pt>
    <dgm:pt modelId="{35C49475-046D-47BB-BB84-5BDB85875604}" type="par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06DA659B-77CE-4052-AEDB-6590816F1202}" type="sib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1920C84F-579C-4E51-A3DD-79CE807F47BC}">
      <dgm:prSet phldrT="[文字]"/>
      <dgm:spPr/>
      <dgm:t>
        <a:bodyPr/>
        <a:lstStyle/>
        <a:p>
          <a:r>
            <a:rPr lang="zh-TW" altLang="en-US" dirty="0" smtClean="0"/>
            <a:t>選舉研究</a:t>
          </a:r>
          <a:endParaRPr lang="zh-TW" altLang="en-US" dirty="0"/>
        </a:p>
      </dgm:t>
    </dgm:pt>
    <dgm:pt modelId="{2C0806CE-2B45-4404-965D-22CF42CE05B7}" type="par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070805B5-5C99-4723-982A-B0F9578DDAAF}" type="sib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DC620594-EBCE-488E-9638-862B05A46AE5}">
      <dgm:prSet phldrT="[文字]"/>
      <dgm:spPr/>
      <dgm:t>
        <a:bodyPr/>
        <a:lstStyle/>
        <a:p>
          <a:r>
            <a:rPr lang="zh-TW" altLang="en-US" dirty="0" smtClean="0"/>
            <a:t>政治經濟學</a:t>
          </a:r>
          <a:endParaRPr lang="zh-TW" altLang="en-US" dirty="0"/>
        </a:p>
      </dgm:t>
    </dgm:pt>
    <dgm:pt modelId="{EF6B63E5-8F68-456D-8227-8C5F39C62894}" type="par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1CC09EDB-B66A-4A37-97EB-92F751D35567}" type="sib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ED0387AD-54CE-4C14-B407-0952E5FA8D4D}">
      <dgm:prSet phldrT="[文字]"/>
      <dgm:spPr/>
      <dgm:t>
        <a:bodyPr/>
        <a:lstStyle/>
        <a:p>
          <a:r>
            <a:rPr lang="zh-TW" altLang="en-US" dirty="0" smtClean="0"/>
            <a:t>國會研究</a:t>
          </a:r>
          <a:endParaRPr lang="zh-TW" altLang="en-US" dirty="0"/>
        </a:p>
      </dgm:t>
    </dgm:pt>
    <dgm:pt modelId="{830F1421-F6A9-43E7-AACF-B986790BAD58}" type="par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96243899-9971-440E-B873-059CC6B3E3AE}" type="sib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323590D3-0FB1-4ADF-8935-37E25965F575}">
      <dgm:prSet phldrT="[文字]"/>
      <dgm:spPr/>
      <dgm:t>
        <a:bodyPr/>
        <a:lstStyle/>
        <a:p>
          <a:r>
            <a:rPr lang="zh-TW" altLang="en-US" dirty="0" smtClean="0"/>
            <a:t>國際關係</a:t>
          </a:r>
          <a:endParaRPr lang="zh-TW" altLang="en-US" dirty="0"/>
        </a:p>
      </dgm:t>
    </dgm:pt>
    <dgm:pt modelId="{62CCDE26-AEF4-4785-9A80-F176F8754ADB}" type="parTrans" cxnId="{B8EE9C7D-ABB1-44E5-AD88-562808450FBF}">
      <dgm:prSet/>
      <dgm:spPr/>
      <dgm:t>
        <a:bodyPr/>
        <a:lstStyle/>
        <a:p>
          <a:endParaRPr lang="zh-TW" altLang="en-US"/>
        </a:p>
      </dgm:t>
    </dgm:pt>
    <dgm:pt modelId="{17C2CDAA-D337-49AC-A06D-BB988E2E53FA}" type="sibTrans" cxnId="{B8EE9C7D-ABB1-44E5-AD88-562808450FBF}">
      <dgm:prSet/>
      <dgm:spPr/>
      <dgm:t>
        <a:bodyPr/>
        <a:lstStyle/>
        <a:p>
          <a:endParaRPr lang="zh-TW" altLang="en-US"/>
        </a:p>
      </dgm:t>
    </dgm:pt>
    <dgm:pt modelId="{5E853651-2A1E-4A81-946C-3ACB830325E7}">
      <dgm:prSet phldrT="[文字]"/>
      <dgm:spPr/>
      <dgm:t>
        <a:bodyPr/>
        <a:lstStyle/>
        <a:p>
          <a:r>
            <a:rPr lang="zh-TW" altLang="en-US" dirty="0" smtClean="0"/>
            <a:t>政策分析</a:t>
          </a:r>
          <a:endParaRPr lang="zh-TW" altLang="en-US" dirty="0"/>
        </a:p>
      </dgm:t>
    </dgm:pt>
    <dgm:pt modelId="{7A095918-210D-4BD6-93BA-F98C3EB7227D}" type="parTrans" cxnId="{91E240A8-B45D-44AB-A215-9C5A225AE19B}">
      <dgm:prSet/>
      <dgm:spPr/>
      <dgm:t>
        <a:bodyPr/>
        <a:lstStyle/>
        <a:p>
          <a:endParaRPr lang="zh-TW" altLang="en-US"/>
        </a:p>
      </dgm:t>
    </dgm:pt>
    <dgm:pt modelId="{A6AE6F0B-BD61-4787-AE67-30A2D389F16F}" type="sibTrans" cxnId="{91E240A8-B45D-44AB-A215-9C5A225AE19B}">
      <dgm:prSet/>
      <dgm:spPr/>
      <dgm:t>
        <a:bodyPr/>
        <a:lstStyle/>
        <a:p>
          <a:endParaRPr lang="zh-TW" altLang="en-US"/>
        </a:p>
      </dgm:t>
    </dgm:pt>
    <dgm:pt modelId="{F76171A8-FBD4-45C2-A972-FA8A526CC7F6}" type="pres">
      <dgm:prSet presAssocID="{86D9950B-C650-423D-93D7-F6FDB6B7015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15B202C-9422-4562-BA0C-38684B38091E}" type="pres">
      <dgm:prSet presAssocID="{BF5ECD32-4108-400C-AEA7-FCC87CE9BF6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EE04AD-02BF-45AA-AABA-1DB6AAE15871}" type="pres">
      <dgm:prSet presAssocID="{06DA659B-77CE-4052-AEDB-6590816F1202}" presName="sibTrans" presStyleCnt="0"/>
      <dgm:spPr/>
    </dgm:pt>
    <dgm:pt modelId="{5F43FB7B-5BDE-4B42-8220-70C0F88DD7F7}" type="pres">
      <dgm:prSet presAssocID="{1920C84F-579C-4E51-A3DD-79CE807F47B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7E8C75-ABE8-4CA6-B6A4-8647D2856205}" type="pres">
      <dgm:prSet presAssocID="{070805B5-5C99-4723-982A-B0F9578DDAAF}" presName="sibTrans" presStyleCnt="0"/>
      <dgm:spPr/>
    </dgm:pt>
    <dgm:pt modelId="{C44EBB16-16ED-4812-8315-4055DA551346}" type="pres">
      <dgm:prSet presAssocID="{DC620594-EBCE-488E-9638-862B05A46AE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928855-54B9-4C52-B938-B30D9DDC58ED}" type="pres">
      <dgm:prSet presAssocID="{1CC09EDB-B66A-4A37-97EB-92F751D35567}" presName="sibTrans" presStyleCnt="0"/>
      <dgm:spPr/>
    </dgm:pt>
    <dgm:pt modelId="{A61F6914-943A-427C-BAE0-A88D14381FA3}" type="pres">
      <dgm:prSet presAssocID="{ED0387AD-54CE-4C14-B407-0952E5FA8D4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B46BCE-8FEB-447F-A485-A0ACAC4EA394}" type="pres">
      <dgm:prSet presAssocID="{96243899-9971-440E-B873-059CC6B3E3AE}" presName="sibTrans" presStyleCnt="0"/>
      <dgm:spPr/>
    </dgm:pt>
    <dgm:pt modelId="{F140ADFA-385F-4266-BFE3-C5D11C917910}" type="pres">
      <dgm:prSet presAssocID="{323590D3-0FB1-4ADF-8935-37E25965F57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1501BF-328F-4333-B6AC-49BF5F04EBCB}" type="pres">
      <dgm:prSet presAssocID="{17C2CDAA-D337-49AC-A06D-BB988E2E53FA}" presName="sibTrans" presStyleCnt="0"/>
      <dgm:spPr/>
    </dgm:pt>
    <dgm:pt modelId="{7AC38DAF-09F5-4507-9142-79C97CEF15C6}" type="pres">
      <dgm:prSet presAssocID="{5E853651-2A1E-4A81-946C-3ACB830325E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FF97D71-3A4E-4750-B14C-90FAE7DC22EB}" srcId="{86D9950B-C650-423D-93D7-F6FDB6B70158}" destId="{1920C84F-579C-4E51-A3DD-79CE807F47BC}" srcOrd="1" destOrd="0" parTransId="{2C0806CE-2B45-4404-965D-22CF42CE05B7}" sibTransId="{070805B5-5C99-4723-982A-B0F9578DDAAF}"/>
    <dgm:cxn modelId="{011B10BC-8DBF-4EBD-8523-7318D14B5441}" type="presOf" srcId="{86D9950B-C650-423D-93D7-F6FDB6B70158}" destId="{F76171A8-FBD4-45C2-A972-FA8A526CC7F6}" srcOrd="0" destOrd="0" presId="urn:microsoft.com/office/officeart/2005/8/layout/default"/>
    <dgm:cxn modelId="{B8908EAB-7D36-4727-9D31-98A3B72AEEDF}" type="presOf" srcId="{ED0387AD-54CE-4C14-B407-0952E5FA8D4D}" destId="{A61F6914-943A-427C-BAE0-A88D14381FA3}" srcOrd="0" destOrd="0" presId="urn:microsoft.com/office/officeart/2005/8/layout/default"/>
    <dgm:cxn modelId="{91E240A8-B45D-44AB-A215-9C5A225AE19B}" srcId="{86D9950B-C650-423D-93D7-F6FDB6B70158}" destId="{5E853651-2A1E-4A81-946C-3ACB830325E7}" srcOrd="5" destOrd="0" parTransId="{7A095918-210D-4BD6-93BA-F98C3EB7227D}" sibTransId="{A6AE6F0B-BD61-4787-AE67-30A2D389F16F}"/>
    <dgm:cxn modelId="{3603CA66-A69C-4C93-8361-30BBAA902116}" srcId="{86D9950B-C650-423D-93D7-F6FDB6B70158}" destId="{ED0387AD-54CE-4C14-B407-0952E5FA8D4D}" srcOrd="3" destOrd="0" parTransId="{830F1421-F6A9-43E7-AACF-B986790BAD58}" sibTransId="{96243899-9971-440E-B873-059CC6B3E3AE}"/>
    <dgm:cxn modelId="{3A8B750E-61AD-4D2A-B01E-0B6604995C99}" srcId="{86D9950B-C650-423D-93D7-F6FDB6B70158}" destId="{DC620594-EBCE-488E-9638-862B05A46AE5}" srcOrd="2" destOrd="0" parTransId="{EF6B63E5-8F68-456D-8227-8C5F39C62894}" sibTransId="{1CC09EDB-B66A-4A37-97EB-92F751D35567}"/>
    <dgm:cxn modelId="{E3651D82-2A73-4FC4-BBBB-0A82EC354B1F}" type="presOf" srcId="{323590D3-0FB1-4ADF-8935-37E25965F575}" destId="{F140ADFA-385F-4266-BFE3-C5D11C917910}" srcOrd="0" destOrd="0" presId="urn:microsoft.com/office/officeart/2005/8/layout/default"/>
    <dgm:cxn modelId="{31BA24DB-1083-43CC-A6E8-5C3E3D334D64}" type="presOf" srcId="{DC620594-EBCE-488E-9638-862B05A46AE5}" destId="{C44EBB16-16ED-4812-8315-4055DA551346}" srcOrd="0" destOrd="0" presId="urn:microsoft.com/office/officeart/2005/8/layout/default"/>
    <dgm:cxn modelId="{49DADB2E-97D2-49C7-9321-3EB05A9916F7}" srcId="{86D9950B-C650-423D-93D7-F6FDB6B70158}" destId="{BF5ECD32-4108-400C-AEA7-FCC87CE9BF6F}" srcOrd="0" destOrd="0" parTransId="{35C49475-046D-47BB-BB84-5BDB85875604}" sibTransId="{06DA659B-77CE-4052-AEDB-6590816F1202}"/>
    <dgm:cxn modelId="{4483CEE3-2A82-4079-B838-5421F59FD750}" type="presOf" srcId="{1920C84F-579C-4E51-A3DD-79CE807F47BC}" destId="{5F43FB7B-5BDE-4B42-8220-70C0F88DD7F7}" srcOrd="0" destOrd="0" presId="urn:microsoft.com/office/officeart/2005/8/layout/default"/>
    <dgm:cxn modelId="{4B0B84ED-E59F-45FA-9B74-DF412889DD7A}" type="presOf" srcId="{BF5ECD32-4108-400C-AEA7-FCC87CE9BF6F}" destId="{B15B202C-9422-4562-BA0C-38684B38091E}" srcOrd="0" destOrd="0" presId="urn:microsoft.com/office/officeart/2005/8/layout/default"/>
    <dgm:cxn modelId="{D8A774F9-F8F3-468C-8D58-423C0EAA9F6E}" type="presOf" srcId="{5E853651-2A1E-4A81-946C-3ACB830325E7}" destId="{7AC38DAF-09F5-4507-9142-79C97CEF15C6}" srcOrd="0" destOrd="0" presId="urn:microsoft.com/office/officeart/2005/8/layout/default"/>
    <dgm:cxn modelId="{B8EE9C7D-ABB1-44E5-AD88-562808450FBF}" srcId="{86D9950B-C650-423D-93D7-F6FDB6B70158}" destId="{323590D3-0FB1-4ADF-8935-37E25965F575}" srcOrd="4" destOrd="0" parTransId="{62CCDE26-AEF4-4785-9A80-F176F8754ADB}" sibTransId="{17C2CDAA-D337-49AC-A06D-BB988E2E53FA}"/>
    <dgm:cxn modelId="{0E8330B1-5C27-4E37-9CBC-74FA03E763B1}" type="presParOf" srcId="{F76171A8-FBD4-45C2-A972-FA8A526CC7F6}" destId="{B15B202C-9422-4562-BA0C-38684B38091E}" srcOrd="0" destOrd="0" presId="urn:microsoft.com/office/officeart/2005/8/layout/default"/>
    <dgm:cxn modelId="{33B8AF5E-C344-48AC-B0E5-429A59C8106D}" type="presParOf" srcId="{F76171A8-FBD4-45C2-A972-FA8A526CC7F6}" destId="{42EE04AD-02BF-45AA-AABA-1DB6AAE15871}" srcOrd="1" destOrd="0" presId="urn:microsoft.com/office/officeart/2005/8/layout/default"/>
    <dgm:cxn modelId="{5C3DF201-4D80-4B30-B162-C82FD845ADC1}" type="presParOf" srcId="{F76171A8-FBD4-45C2-A972-FA8A526CC7F6}" destId="{5F43FB7B-5BDE-4B42-8220-70C0F88DD7F7}" srcOrd="2" destOrd="0" presId="urn:microsoft.com/office/officeart/2005/8/layout/default"/>
    <dgm:cxn modelId="{F28D2F4A-D7B8-4018-B580-4F804FCB6719}" type="presParOf" srcId="{F76171A8-FBD4-45C2-A972-FA8A526CC7F6}" destId="{6A7E8C75-ABE8-4CA6-B6A4-8647D2856205}" srcOrd="3" destOrd="0" presId="urn:microsoft.com/office/officeart/2005/8/layout/default"/>
    <dgm:cxn modelId="{F3DC98F5-A406-4385-B6EF-1E44280B310A}" type="presParOf" srcId="{F76171A8-FBD4-45C2-A972-FA8A526CC7F6}" destId="{C44EBB16-16ED-4812-8315-4055DA551346}" srcOrd="4" destOrd="0" presId="urn:microsoft.com/office/officeart/2005/8/layout/default"/>
    <dgm:cxn modelId="{545FE7E5-4C81-4690-8EEA-30FFB7EEE027}" type="presParOf" srcId="{F76171A8-FBD4-45C2-A972-FA8A526CC7F6}" destId="{90928855-54B9-4C52-B938-B30D9DDC58ED}" srcOrd="5" destOrd="0" presId="urn:microsoft.com/office/officeart/2005/8/layout/default"/>
    <dgm:cxn modelId="{8D9CA27F-A293-4326-9875-FB90A0DCB58F}" type="presParOf" srcId="{F76171A8-FBD4-45C2-A972-FA8A526CC7F6}" destId="{A61F6914-943A-427C-BAE0-A88D14381FA3}" srcOrd="6" destOrd="0" presId="urn:microsoft.com/office/officeart/2005/8/layout/default"/>
    <dgm:cxn modelId="{2D963F75-4060-4225-958C-9052417EA88C}" type="presParOf" srcId="{F76171A8-FBD4-45C2-A972-FA8A526CC7F6}" destId="{19B46BCE-8FEB-447F-A485-A0ACAC4EA394}" srcOrd="7" destOrd="0" presId="urn:microsoft.com/office/officeart/2005/8/layout/default"/>
    <dgm:cxn modelId="{61599610-248F-4341-A38D-EFEA29968836}" type="presParOf" srcId="{F76171A8-FBD4-45C2-A972-FA8A526CC7F6}" destId="{F140ADFA-385F-4266-BFE3-C5D11C917910}" srcOrd="8" destOrd="0" presId="urn:microsoft.com/office/officeart/2005/8/layout/default"/>
    <dgm:cxn modelId="{64BF6184-A5C2-4958-971D-4CD27D269C6E}" type="presParOf" srcId="{F76171A8-FBD4-45C2-A972-FA8A526CC7F6}" destId="{341501BF-328F-4333-B6AC-49BF5F04EBCB}" srcOrd="9" destOrd="0" presId="urn:microsoft.com/office/officeart/2005/8/layout/default"/>
    <dgm:cxn modelId="{5BE3D6B9-6DB3-478E-8130-F520F6066BB2}" type="presParOf" srcId="{F76171A8-FBD4-45C2-A972-FA8A526CC7F6}" destId="{7AC38DAF-09F5-4507-9142-79C97CEF15C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D9950B-C650-423D-93D7-F6FDB6B70158}" type="doc">
      <dgm:prSet loTypeId="urn:microsoft.com/office/officeart/2005/8/layout/matrix2" loCatId="matrix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F5ECD32-4108-400C-AEA7-FCC87CE9BF6F}">
      <dgm:prSet phldrT="[文字]"/>
      <dgm:spPr/>
      <dgm:t>
        <a:bodyPr/>
        <a:lstStyle/>
        <a:p>
          <a:r>
            <a:rPr lang="zh-TW" altLang="en-US" dirty="0" smtClean="0"/>
            <a:t>電子治理</a:t>
          </a:r>
          <a:endParaRPr lang="zh-TW" altLang="en-US" dirty="0"/>
        </a:p>
      </dgm:t>
    </dgm:pt>
    <dgm:pt modelId="{35C49475-046D-47BB-BB84-5BDB85875604}" type="par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06DA659B-77CE-4052-AEDB-6590816F1202}" type="sib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1920C84F-579C-4E51-A3DD-79CE807F47BC}">
      <dgm:prSet phldrT="[文字]"/>
      <dgm:spPr/>
      <dgm:t>
        <a:bodyPr/>
        <a:lstStyle/>
        <a:p>
          <a:r>
            <a:rPr lang="zh-TW" altLang="en-US" dirty="0" smtClean="0"/>
            <a:t>管制行政</a:t>
          </a:r>
          <a:endParaRPr lang="zh-TW" altLang="en-US" dirty="0"/>
        </a:p>
      </dgm:t>
    </dgm:pt>
    <dgm:pt modelId="{2C0806CE-2B45-4404-965D-22CF42CE05B7}" type="par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070805B5-5C99-4723-982A-B0F9578DDAAF}" type="sib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DC620594-EBCE-488E-9638-862B05A46AE5}">
      <dgm:prSet phldrT="[文字]"/>
      <dgm:spPr/>
      <dgm:t>
        <a:bodyPr/>
        <a:lstStyle/>
        <a:p>
          <a:r>
            <a:rPr lang="zh-TW" altLang="en-US" dirty="0" smtClean="0"/>
            <a:t>跨部門管理</a:t>
          </a:r>
          <a:endParaRPr lang="zh-TW" altLang="en-US" dirty="0"/>
        </a:p>
      </dgm:t>
    </dgm:pt>
    <dgm:pt modelId="{EF6B63E5-8F68-456D-8227-8C5F39C62894}" type="par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1CC09EDB-B66A-4A37-97EB-92F751D35567}" type="sib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ED0387AD-54CE-4C14-B407-0952E5FA8D4D}">
      <dgm:prSet phldrT="[文字]"/>
      <dgm:spPr/>
      <dgm:t>
        <a:bodyPr/>
        <a:lstStyle/>
        <a:p>
          <a:r>
            <a:rPr lang="zh-TW" altLang="en-US" dirty="0" smtClean="0"/>
            <a:t>文官體系</a:t>
          </a:r>
          <a:endParaRPr lang="zh-TW" altLang="en-US" dirty="0"/>
        </a:p>
      </dgm:t>
    </dgm:pt>
    <dgm:pt modelId="{830F1421-F6A9-43E7-AACF-B986790BAD58}" type="par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96243899-9971-440E-B873-059CC6B3E3AE}" type="sib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9CE76479-0597-4963-ADB1-850052A4265E}" type="pres">
      <dgm:prSet presAssocID="{86D9950B-C650-423D-93D7-F6FDB6B70158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1404A53-37C6-414B-A549-45A48CC2736A}" type="pres">
      <dgm:prSet presAssocID="{86D9950B-C650-423D-93D7-F6FDB6B70158}" presName="axisShape" presStyleLbl="bgShp" presStyleIdx="0" presStyleCnt="1"/>
      <dgm:spPr/>
    </dgm:pt>
    <dgm:pt modelId="{9C7757F9-5B9A-4D65-AFEB-6A2BD342A5B1}" type="pres">
      <dgm:prSet presAssocID="{86D9950B-C650-423D-93D7-F6FDB6B70158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0F905B-B7E7-4EFC-A4C7-49395AB9C9C6}" type="pres">
      <dgm:prSet presAssocID="{86D9950B-C650-423D-93D7-F6FDB6B70158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66636C-B65A-4E95-AC22-B6641C4751FA}" type="pres">
      <dgm:prSet presAssocID="{86D9950B-C650-423D-93D7-F6FDB6B70158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27DD03-3A4C-4960-A9CB-DA34634E0345}" type="pres">
      <dgm:prSet presAssocID="{86D9950B-C650-423D-93D7-F6FDB6B70158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FF97D71-3A4E-4750-B14C-90FAE7DC22EB}" srcId="{86D9950B-C650-423D-93D7-F6FDB6B70158}" destId="{1920C84F-579C-4E51-A3DD-79CE807F47BC}" srcOrd="1" destOrd="0" parTransId="{2C0806CE-2B45-4404-965D-22CF42CE05B7}" sibTransId="{070805B5-5C99-4723-982A-B0F9578DDAAF}"/>
    <dgm:cxn modelId="{5A65D0E1-ED8B-428C-A00C-4A82C8713BE1}" type="presOf" srcId="{86D9950B-C650-423D-93D7-F6FDB6B70158}" destId="{9CE76479-0597-4963-ADB1-850052A4265E}" srcOrd="0" destOrd="0" presId="urn:microsoft.com/office/officeart/2005/8/layout/matrix2"/>
    <dgm:cxn modelId="{3603CA66-A69C-4C93-8361-30BBAA902116}" srcId="{86D9950B-C650-423D-93D7-F6FDB6B70158}" destId="{ED0387AD-54CE-4C14-B407-0952E5FA8D4D}" srcOrd="3" destOrd="0" parTransId="{830F1421-F6A9-43E7-AACF-B986790BAD58}" sibTransId="{96243899-9971-440E-B873-059CC6B3E3AE}"/>
    <dgm:cxn modelId="{3A8B750E-61AD-4D2A-B01E-0B6604995C99}" srcId="{86D9950B-C650-423D-93D7-F6FDB6B70158}" destId="{DC620594-EBCE-488E-9638-862B05A46AE5}" srcOrd="2" destOrd="0" parTransId="{EF6B63E5-8F68-456D-8227-8C5F39C62894}" sibTransId="{1CC09EDB-B66A-4A37-97EB-92F751D35567}"/>
    <dgm:cxn modelId="{D9DEC9E0-41F8-4C25-AD74-A1DBABC6A31B}" type="presOf" srcId="{DC620594-EBCE-488E-9638-862B05A46AE5}" destId="{CF66636C-B65A-4E95-AC22-B6641C4751FA}" srcOrd="0" destOrd="0" presId="urn:microsoft.com/office/officeart/2005/8/layout/matrix2"/>
    <dgm:cxn modelId="{49DADB2E-97D2-49C7-9321-3EB05A9916F7}" srcId="{86D9950B-C650-423D-93D7-F6FDB6B70158}" destId="{BF5ECD32-4108-400C-AEA7-FCC87CE9BF6F}" srcOrd="0" destOrd="0" parTransId="{35C49475-046D-47BB-BB84-5BDB85875604}" sibTransId="{06DA659B-77CE-4052-AEDB-6590816F1202}"/>
    <dgm:cxn modelId="{FAB58010-4ABE-420F-A5E2-688525E8D50C}" type="presOf" srcId="{BF5ECD32-4108-400C-AEA7-FCC87CE9BF6F}" destId="{9C7757F9-5B9A-4D65-AFEB-6A2BD342A5B1}" srcOrd="0" destOrd="0" presId="urn:microsoft.com/office/officeart/2005/8/layout/matrix2"/>
    <dgm:cxn modelId="{FD9EBBF2-777C-4928-9731-F2DB27E24ADA}" type="presOf" srcId="{ED0387AD-54CE-4C14-B407-0952E5FA8D4D}" destId="{1A27DD03-3A4C-4960-A9CB-DA34634E0345}" srcOrd="0" destOrd="0" presId="urn:microsoft.com/office/officeart/2005/8/layout/matrix2"/>
    <dgm:cxn modelId="{84B2BCCA-28D8-4BDA-B01A-3E033096AC5B}" type="presOf" srcId="{1920C84F-579C-4E51-A3DD-79CE807F47BC}" destId="{280F905B-B7E7-4EFC-A4C7-49395AB9C9C6}" srcOrd="0" destOrd="0" presId="urn:microsoft.com/office/officeart/2005/8/layout/matrix2"/>
    <dgm:cxn modelId="{A48920EF-AF1F-41CB-8601-CFAE57332461}" type="presParOf" srcId="{9CE76479-0597-4963-ADB1-850052A4265E}" destId="{A1404A53-37C6-414B-A549-45A48CC2736A}" srcOrd="0" destOrd="0" presId="urn:microsoft.com/office/officeart/2005/8/layout/matrix2"/>
    <dgm:cxn modelId="{E3DAD206-374C-4AAE-A900-68016C121E7A}" type="presParOf" srcId="{9CE76479-0597-4963-ADB1-850052A4265E}" destId="{9C7757F9-5B9A-4D65-AFEB-6A2BD342A5B1}" srcOrd="1" destOrd="0" presId="urn:microsoft.com/office/officeart/2005/8/layout/matrix2"/>
    <dgm:cxn modelId="{A5AAFD84-7FF6-4AC4-89C6-E1A8AC583B61}" type="presParOf" srcId="{9CE76479-0597-4963-ADB1-850052A4265E}" destId="{280F905B-B7E7-4EFC-A4C7-49395AB9C9C6}" srcOrd="2" destOrd="0" presId="urn:microsoft.com/office/officeart/2005/8/layout/matrix2"/>
    <dgm:cxn modelId="{DD10162E-A7FF-4422-9E62-A1E38D2BFD26}" type="presParOf" srcId="{9CE76479-0597-4963-ADB1-850052A4265E}" destId="{CF66636C-B65A-4E95-AC22-B6641C4751FA}" srcOrd="3" destOrd="0" presId="urn:microsoft.com/office/officeart/2005/8/layout/matrix2"/>
    <dgm:cxn modelId="{01B9A8F9-8891-4E33-9EDE-63692AD07A76}" type="presParOf" srcId="{9CE76479-0597-4963-ADB1-850052A4265E}" destId="{1A27DD03-3A4C-4960-A9CB-DA34634E0345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D9950B-C650-423D-93D7-F6FDB6B70158}" type="doc">
      <dgm:prSet loTypeId="urn:microsoft.com/office/officeart/2005/8/layout/default" loCatId="list" qsTypeId="urn:microsoft.com/office/officeart/2005/8/quickstyle/simple5" qsCatId="simple" csTypeId="urn:microsoft.com/office/officeart/2005/8/colors/accent6_4" csCatId="accent6" phldr="1"/>
      <dgm:spPr/>
      <dgm:t>
        <a:bodyPr/>
        <a:lstStyle/>
        <a:p>
          <a:endParaRPr lang="zh-TW" altLang="en-US"/>
        </a:p>
      </dgm:t>
    </dgm:pt>
    <dgm:pt modelId="{BF5ECD32-4108-400C-AEA7-FCC87CE9BF6F}">
      <dgm:prSet phldrT="[文字]"/>
      <dgm:spPr/>
      <dgm:t>
        <a:bodyPr/>
        <a:lstStyle/>
        <a:p>
          <a:r>
            <a:rPr lang="zh-TW" altLang="en-US" dirty="0" smtClean="0"/>
            <a:t>經濟學</a:t>
          </a:r>
          <a:endParaRPr lang="zh-TW" altLang="en-US" dirty="0"/>
        </a:p>
      </dgm:t>
    </dgm:pt>
    <dgm:pt modelId="{35C49475-046D-47BB-BB84-5BDB85875604}" type="par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06DA659B-77CE-4052-AEDB-6590816F1202}" type="sib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1920C84F-579C-4E51-A3DD-79CE807F47BC}">
      <dgm:prSet phldrT="[文字]"/>
      <dgm:spPr/>
      <dgm:t>
        <a:bodyPr/>
        <a:lstStyle/>
        <a:p>
          <a:r>
            <a:rPr lang="zh-TW" altLang="en-US" dirty="0" smtClean="0"/>
            <a:t>財政學</a:t>
          </a:r>
          <a:endParaRPr lang="zh-TW" altLang="en-US" dirty="0"/>
        </a:p>
      </dgm:t>
    </dgm:pt>
    <dgm:pt modelId="{2C0806CE-2B45-4404-965D-22CF42CE05B7}" type="par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070805B5-5C99-4723-982A-B0F9578DDAAF}" type="sib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DC620594-EBCE-488E-9638-862B05A46AE5}">
      <dgm:prSet phldrT="[文字]"/>
      <dgm:spPr/>
      <dgm:t>
        <a:bodyPr/>
        <a:lstStyle/>
        <a:p>
          <a:r>
            <a:rPr lang="zh-TW" altLang="en-US" dirty="0" smtClean="0"/>
            <a:t>會計學</a:t>
          </a:r>
          <a:endParaRPr lang="zh-TW" altLang="en-US" dirty="0"/>
        </a:p>
      </dgm:t>
    </dgm:pt>
    <dgm:pt modelId="{EF6B63E5-8F68-456D-8227-8C5F39C62894}" type="par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1CC09EDB-B66A-4A37-97EB-92F751D35567}" type="sib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ED0387AD-54CE-4C14-B407-0952E5FA8D4D}">
      <dgm:prSet phldrT="[文字]"/>
      <dgm:spPr/>
      <dgm:t>
        <a:bodyPr/>
        <a:lstStyle/>
        <a:p>
          <a:r>
            <a:rPr lang="zh-TW" altLang="en-US" dirty="0" smtClean="0"/>
            <a:t>國際貿易</a:t>
          </a:r>
          <a:endParaRPr lang="zh-TW" altLang="en-US" dirty="0"/>
        </a:p>
      </dgm:t>
    </dgm:pt>
    <dgm:pt modelId="{830F1421-F6A9-43E7-AACF-B986790BAD58}" type="par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96243899-9971-440E-B873-059CC6B3E3AE}" type="sib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323590D3-0FB1-4ADF-8935-37E25965F575}">
      <dgm:prSet phldrT="[文字]"/>
      <dgm:spPr/>
      <dgm:t>
        <a:bodyPr/>
        <a:lstStyle/>
        <a:p>
          <a:r>
            <a:rPr lang="zh-TW" altLang="en-US" dirty="0" smtClean="0"/>
            <a:t>國際金融</a:t>
          </a:r>
          <a:endParaRPr lang="zh-TW" altLang="en-US" dirty="0"/>
        </a:p>
      </dgm:t>
    </dgm:pt>
    <dgm:pt modelId="{62CCDE26-AEF4-4785-9A80-F176F8754ADB}" type="parTrans" cxnId="{B8EE9C7D-ABB1-44E5-AD88-562808450FBF}">
      <dgm:prSet/>
      <dgm:spPr/>
      <dgm:t>
        <a:bodyPr/>
        <a:lstStyle/>
        <a:p>
          <a:endParaRPr lang="zh-TW" altLang="en-US"/>
        </a:p>
      </dgm:t>
    </dgm:pt>
    <dgm:pt modelId="{17C2CDAA-D337-49AC-A06D-BB988E2E53FA}" type="sibTrans" cxnId="{B8EE9C7D-ABB1-44E5-AD88-562808450FBF}">
      <dgm:prSet/>
      <dgm:spPr/>
      <dgm:t>
        <a:bodyPr/>
        <a:lstStyle/>
        <a:p>
          <a:endParaRPr lang="zh-TW" altLang="en-US"/>
        </a:p>
      </dgm:t>
    </dgm:pt>
    <dgm:pt modelId="{5E853651-2A1E-4A81-946C-3ACB830325E7}">
      <dgm:prSet phldrT="[文字]"/>
      <dgm:spPr/>
      <dgm:t>
        <a:bodyPr/>
        <a:lstStyle/>
        <a:p>
          <a:r>
            <a:rPr lang="zh-TW" altLang="en-US" dirty="0" smtClean="0"/>
            <a:t>國際投資</a:t>
          </a:r>
          <a:endParaRPr lang="zh-TW" altLang="en-US" dirty="0"/>
        </a:p>
      </dgm:t>
    </dgm:pt>
    <dgm:pt modelId="{7A095918-210D-4BD6-93BA-F98C3EB7227D}" type="parTrans" cxnId="{91E240A8-B45D-44AB-A215-9C5A225AE19B}">
      <dgm:prSet/>
      <dgm:spPr/>
      <dgm:t>
        <a:bodyPr/>
        <a:lstStyle/>
        <a:p>
          <a:endParaRPr lang="zh-TW" altLang="en-US"/>
        </a:p>
      </dgm:t>
    </dgm:pt>
    <dgm:pt modelId="{A6AE6F0B-BD61-4787-AE67-30A2D389F16F}" type="sibTrans" cxnId="{91E240A8-B45D-44AB-A215-9C5A225AE19B}">
      <dgm:prSet/>
      <dgm:spPr/>
      <dgm:t>
        <a:bodyPr/>
        <a:lstStyle/>
        <a:p>
          <a:endParaRPr lang="zh-TW" altLang="en-US"/>
        </a:p>
      </dgm:t>
    </dgm:pt>
    <dgm:pt modelId="{F76171A8-FBD4-45C2-A972-FA8A526CC7F6}" type="pres">
      <dgm:prSet presAssocID="{86D9950B-C650-423D-93D7-F6FDB6B7015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15B202C-9422-4562-BA0C-38684B38091E}" type="pres">
      <dgm:prSet presAssocID="{BF5ECD32-4108-400C-AEA7-FCC87CE9BF6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EE04AD-02BF-45AA-AABA-1DB6AAE15871}" type="pres">
      <dgm:prSet presAssocID="{06DA659B-77CE-4052-AEDB-6590816F1202}" presName="sibTrans" presStyleCnt="0"/>
      <dgm:spPr/>
    </dgm:pt>
    <dgm:pt modelId="{5F43FB7B-5BDE-4B42-8220-70C0F88DD7F7}" type="pres">
      <dgm:prSet presAssocID="{1920C84F-579C-4E51-A3DD-79CE807F47B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7E8C75-ABE8-4CA6-B6A4-8647D2856205}" type="pres">
      <dgm:prSet presAssocID="{070805B5-5C99-4723-982A-B0F9578DDAAF}" presName="sibTrans" presStyleCnt="0"/>
      <dgm:spPr/>
    </dgm:pt>
    <dgm:pt modelId="{C44EBB16-16ED-4812-8315-4055DA551346}" type="pres">
      <dgm:prSet presAssocID="{DC620594-EBCE-488E-9638-862B05A46AE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928855-54B9-4C52-B938-B30D9DDC58ED}" type="pres">
      <dgm:prSet presAssocID="{1CC09EDB-B66A-4A37-97EB-92F751D35567}" presName="sibTrans" presStyleCnt="0"/>
      <dgm:spPr/>
    </dgm:pt>
    <dgm:pt modelId="{A61F6914-943A-427C-BAE0-A88D14381FA3}" type="pres">
      <dgm:prSet presAssocID="{ED0387AD-54CE-4C14-B407-0952E5FA8D4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B46BCE-8FEB-447F-A485-A0ACAC4EA394}" type="pres">
      <dgm:prSet presAssocID="{96243899-9971-440E-B873-059CC6B3E3AE}" presName="sibTrans" presStyleCnt="0"/>
      <dgm:spPr/>
    </dgm:pt>
    <dgm:pt modelId="{F140ADFA-385F-4266-BFE3-C5D11C917910}" type="pres">
      <dgm:prSet presAssocID="{323590D3-0FB1-4ADF-8935-37E25965F57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1501BF-328F-4333-B6AC-49BF5F04EBCB}" type="pres">
      <dgm:prSet presAssocID="{17C2CDAA-D337-49AC-A06D-BB988E2E53FA}" presName="sibTrans" presStyleCnt="0"/>
      <dgm:spPr/>
    </dgm:pt>
    <dgm:pt modelId="{7AC38DAF-09F5-4507-9142-79C97CEF15C6}" type="pres">
      <dgm:prSet presAssocID="{5E853651-2A1E-4A81-946C-3ACB830325E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FF97D71-3A4E-4750-B14C-90FAE7DC22EB}" srcId="{86D9950B-C650-423D-93D7-F6FDB6B70158}" destId="{1920C84F-579C-4E51-A3DD-79CE807F47BC}" srcOrd="1" destOrd="0" parTransId="{2C0806CE-2B45-4404-965D-22CF42CE05B7}" sibTransId="{070805B5-5C99-4723-982A-B0F9578DDAAF}"/>
    <dgm:cxn modelId="{293C6E7A-2D6D-4CE2-812A-1410EFA01D4D}" type="presOf" srcId="{5E853651-2A1E-4A81-946C-3ACB830325E7}" destId="{7AC38DAF-09F5-4507-9142-79C97CEF15C6}" srcOrd="0" destOrd="0" presId="urn:microsoft.com/office/officeart/2005/8/layout/default"/>
    <dgm:cxn modelId="{4EA2C35A-9949-4D6E-871F-2A71E5A7068E}" type="presOf" srcId="{ED0387AD-54CE-4C14-B407-0952E5FA8D4D}" destId="{A61F6914-943A-427C-BAE0-A88D14381FA3}" srcOrd="0" destOrd="0" presId="urn:microsoft.com/office/officeart/2005/8/layout/default"/>
    <dgm:cxn modelId="{91E240A8-B45D-44AB-A215-9C5A225AE19B}" srcId="{86D9950B-C650-423D-93D7-F6FDB6B70158}" destId="{5E853651-2A1E-4A81-946C-3ACB830325E7}" srcOrd="5" destOrd="0" parTransId="{7A095918-210D-4BD6-93BA-F98C3EB7227D}" sibTransId="{A6AE6F0B-BD61-4787-AE67-30A2D389F16F}"/>
    <dgm:cxn modelId="{3603CA66-A69C-4C93-8361-30BBAA902116}" srcId="{86D9950B-C650-423D-93D7-F6FDB6B70158}" destId="{ED0387AD-54CE-4C14-B407-0952E5FA8D4D}" srcOrd="3" destOrd="0" parTransId="{830F1421-F6A9-43E7-AACF-B986790BAD58}" sibTransId="{96243899-9971-440E-B873-059CC6B3E3AE}"/>
    <dgm:cxn modelId="{3A8B750E-61AD-4D2A-B01E-0B6604995C99}" srcId="{86D9950B-C650-423D-93D7-F6FDB6B70158}" destId="{DC620594-EBCE-488E-9638-862B05A46AE5}" srcOrd="2" destOrd="0" parTransId="{EF6B63E5-8F68-456D-8227-8C5F39C62894}" sibTransId="{1CC09EDB-B66A-4A37-97EB-92F751D35567}"/>
    <dgm:cxn modelId="{C46EF4DC-44A2-42E7-A234-A640D5A5B69D}" type="presOf" srcId="{DC620594-EBCE-488E-9638-862B05A46AE5}" destId="{C44EBB16-16ED-4812-8315-4055DA551346}" srcOrd="0" destOrd="0" presId="urn:microsoft.com/office/officeart/2005/8/layout/default"/>
    <dgm:cxn modelId="{49DADB2E-97D2-49C7-9321-3EB05A9916F7}" srcId="{86D9950B-C650-423D-93D7-F6FDB6B70158}" destId="{BF5ECD32-4108-400C-AEA7-FCC87CE9BF6F}" srcOrd="0" destOrd="0" parTransId="{35C49475-046D-47BB-BB84-5BDB85875604}" sibTransId="{06DA659B-77CE-4052-AEDB-6590816F1202}"/>
    <dgm:cxn modelId="{6A7F3388-FC37-4FAD-876F-FA253EF16CB4}" type="presOf" srcId="{1920C84F-579C-4E51-A3DD-79CE807F47BC}" destId="{5F43FB7B-5BDE-4B42-8220-70C0F88DD7F7}" srcOrd="0" destOrd="0" presId="urn:microsoft.com/office/officeart/2005/8/layout/default"/>
    <dgm:cxn modelId="{7D520F45-0427-4DC2-B6A5-95E393B75D06}" type="presOf" srcId="{BF5ECD32-4108-400C-AEA7-FCC87CE9BF6F}" destId="{B15B202C-9422-4562-BA0C-38684B38091E}" srcOrd="0" destOrd="0" presId="urn:microsoft.com/office/officeart/2005/8/layout/default"/>
    <dgm:cxn modelId="{B8EE9C7D-ABB1-44E5-AD88-562808450FBF}" srcId="{86D9950B-C650-423D-93D7-F6FDB6B70158}" destId="{323590D3-0FB1-4ADF-8935-37E25965F575}" srcOrd="4" destOrd="0" parTransId="{62CCDE26-AEF4-4785-9A80-F176F8754ADB}" sibTransId="{17C2CDAA-D337-49AC-A06D-BB988E2E53FA}"/>
    <dgm:cxn modelId="{A1A15A05-9620-4B51-97A1-62667FC5768D}" type="presOf" srcId="{86D9950B-C650-423D-93D7-F6FDB6B70158}" destId="{F76171A8-FBD4-45C2-A972-FA8A526CC7F6}" srcOrd="0" destOrd="0" presId="urn:microsoft.com/office/officeart/2005/8/layout/default"/>
    <dgm:cxn modelId="{F0270B96-54F9-4DBB-9016-4E77E8A4A8E4}" type="presOf" srcId="{323590D3-0FB1-4ADF-8935-37E25965F575}" destId="{F140ADFA-385F-4266-BFE3-C5D11C917910}" srcOrd="0" destOrd="0" presId="urn:microsoft.com/office/officeart/2005/8/layout/default"/>
    <dgm:cxn modelId="{469BB579-6FC9-4D1D-9874-422C26AC860F}" type="presParOf" srcId="{F76171A8-FBD4-45C2-A972-FA8A526CC7F6}" destId="{B15B202C-9422-4562-BA0C-38684B38091E}" srcOrd="0" destOrd="0" presId="urn:microsoft.com/office/officeart/2005/8/layout/default"/>
    <dgm:cxn modelId="{3FEDC588-D25B-416F-98C5-0C92D612C696}" type="presParOf" srcId="{F76171A8-FBD4-45C2-A972-FA8A526CC7F6}" destId="{42EE04AD-02BF-45AA-AABA-1DB6AAE15871}" srcOrd="1" destOrd="0" presId="urn:microsoft.com/office/officeart/2005/8/layout/default"/>
    <dgm:cxn modelId="{666D792C-3C85-45CC-B96F-77BD7088DA86}" type="presParOf" srcId="{F76171A8-FBD4-45C2-A972-FA8A526CC7F6}" destId="{5F43FB7B-5BDE-4B42-8220-70C0F88DD7F7}" srcOrd="2" destOrd="0" presId="urn:microsoft.com/office/officeart/2005/8/layout/default"/>
    <dgm:cxn modelId="{1941A366-5487-4CB0-9E1D-0B5568B0BA63}" type="presParOf" srcId="{F76171A8-FBD4-45C2-A972-FA8A526CC7F6}" destId="{6A7E8C75-ABE8-4CA6-B6A4-8647D2856205}" srcOrd="3" destOrd="0" presId="urn:microsoft.com/office/officeart/2005/8/layout/default"/>
    <dgm:cxn modelId="{D08ED071-6FBA-4869-9C4A-F252D44CC4E4}" type="presParOf" srcId="{F76171A8-FBD4-45C2-A972-FA8A526CC7F6}" destId="{C44EBB16-16ED-4812-8315-4055DA551346}" srcOrd="4" destOrd="0" presId="urn:microsoft.com/office/officeart/2005/8/layout/default"/>
    <dgm:cxn modelId="{2B5AEFDF-6644-4870-BC13-64A3491F4775}" type="presParOf" srcId="{F76171A8-FBD4-45C2-A972-FA8A526CC7F6}" destId="{90928855-54B9-4C52-B938-B30D9DDC58ED}" srcOrd="5" destOrd="0" presId="urn:microsoft.com/office/officeart/2005/8/layout/default"/>
    <dgm:cxn modelId="{5A39D0BF-E793-45D4-8D00-92B3BB7239D9}" type="presParOf" srcId="{F76171A8-FBD4-45C2-A972-FA8A526CC7F6}" destId="{A61F6914-943A-427C-BAE0-A88D14381FA3}" srcOrd="6" destOrd="0" presId="urn:microsoft.com/office/officeart/2005/8/layout/default"/>
    <dgm:cxn modelId="{36D08278-0DDC-42F0-A7DA-E0C30D4F64E7}" type="presParOf" srcId="{F76171A8-FBD4-45C2-A972-FA8A526CC7F6}" destId="{19B46BCE-8FEB-447F-A485-A0ACAC4EA394}" srcOrd="7" destOrd="0" presId="urn:microsoft.com/office/officeart/2005/8/layout/default"/>
    <dgm:cxn modelId="{1AFE255F-31F4-4DB8-9C80-D34991C05530}" type="presParOf" srcId="{F76171A8-FBD4-45C2-A972-FA8A526CC7F6}" destId="{F140ADFA-385F-4266-BFE3-C5D11C917910}" srcOrd="8" destOrd="0" presId="urn:microsoft.com/office/officeart/2005/8/layout/default"/>
    <dgm:cxn modelId="{573D77BA-00D9-4EBB-BAF8-213472F67615}" type="presParOf" srcId="{F76171A8-FBD4-45C2-A972-FA8A526CC7F6}" destId="{341501BF-328F-4333-B6AC-49BF5F04EBCB}" srcOrd="9" destOrd="0" presId="urn:microsoft.com/office/officeart/2005/8/layout/default"/>
    <dgm:cxn modelId="{235534CF-ED0D-4019-9AEE-6FCC5424E53F}" type="presParOf" srcId="{F76171A8-FBD4-45C2-A972-FA8A526CC7F6}" destId="{7AC38DAF-09F5-4507-9142-79C97CEF15C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D9950B-C650-423D-93D7-F6FDB6B70158}" type="doc">
      <dgm:prSet loTypeId="urn:microsoft.com/office/officeart/2005/8/layout/default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BF5ECD32-4108-400C-AEA7-FCC87CE9BF6F}">
      <dgm:prSet phldrT="[文字]"/>
      <dgm:spPr/>
      <dgm:t>
        <a:bodyPr/>
        <a:lstStyle/>
        <a:p>
          <a:r>
            <a:rPr lang="zh-TW" altLang="en-US" dirty="0" smtClean="0"/>
            <a:t>不動產估價</a:t>
          </a:r>
          <a:endParaRPr lang="zh-TW" altLang="en-US" dirty="0"/>
        </a:p>
      </dgm:t>
    </dgm:pt>
    <dgm:pt modelId="{35C49475-046D-47BB-BB84-5BDB85875604}" type="par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06DA659B-77CE-4052-AEDB-6590816F1202}" type="sib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1920C84F-579C-4E51-A3DD-79CE807F47BC}">
      <dgm:prSet phldrT="[文字]"/>
      <dgm:spPr/>
      <dgm:t>
        <a:bodyPr/>
        <a:lstStyle/>
        <a:p>
          <a:r>
            <a:rPr lang="zh-TW" altLang="en-US" dirty="0" smtClean="0"/>
            <a:t>土地法制與政策</a:t>
          </a:r>
          <a:endParaRPr lang="zh-TW" altLang="en-US" dirty="0"/>
        </a:p>
      </dgm:t>
    </dgm:pt>
    <dgm:pt modelId="{2C0806CE-2B45-4404-965D-22CF42CE05B7}" type="par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070805B5-5C99-4723-982A-B0F9578DDAAF}" type="sib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DC620594-EBCE-488E-9638-862B05A46AE5}">
      <dgm:prSet phldrT="[文字]"/>
      <dgm:spPr/>
      <dgm:t>
        <a:bodyPr/>
        <a:lstStyle/>
        <a:p>
          <a:r>
            <a:rPr lang="zh-TW" altLang="en-US" dirty="0" smtClean="0"/>
            <a:t>測量學</a:t>
          </a:r>
          <a:endParaRPr lang="zh-TW" altLang="en-US" dirty="0"/>
        </a:p>
      </dgm:t>
    </dgm:pt>
    <dgm:pt modelId="{EF6B63E5-8F68-456D-8227-8C5F39C62894}" type="par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1CC09EDB-B66A-4A37-97EB-92F751D35567}" type="sib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ED0387AD-54CE-4C14-B407-0952E5FA8D4D}">
      <dgm:prSet phldrT="[文字]"/>
      <dgm:spPr/>
      <dgm:t>
        <a:bodyPr/>
        <a:lstStyle/>
        <a:p>
          <a:r>
            <a:rPr lang="zh-TW" altLang="en-US" dirty="0" smtClean="0"/>
            <a:t>不動產投資</a:t>
          </a:r>
          <a:endParaRPr lang="zh-TW" altLang="en-US" dirty="0"/>
        </a:p>
      </dgm:t>
    </dgm:pt>
    <dgm:pt modelId="{830F1421-F6A9-43E7-AACF-B986790BAD58}" type="par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96243899-9971-440E-B873-059CC6B3E3AE}" type="sib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323590D3-0FB1-4ADF-8935-37E25965F575}">
      <dgm:prSet phldrT="[文字]"/>
      <dgm:spPr/>
      <dgm:t>
        <a:bodyPr/>
        <a:lstStyle/>
        <a:p>
          <a:r>
            <a:rPr lang="zh-TW" altLang="en-US" dirty="0" smtClean="0"/>
            <a:t>規劃實務</a:t>
          </a:r>
          <a:endParaRPr lang="zh-TW" altLang="en-US" dirty="0"/>
        </a:p>
      </dgm:t>
    </dgm:pt>
    <dgm:pt modelId="{62CCDE26-AEF4-4785-9A80-F176F8754ADB}" type="parTrans" cxnId="{B8EE9C7D-ABB1-44E5-AD88-562808450FBF}">
      <dgm:prSet/>
      <dgm:spPr/>
      <dgm:t>
        <a:bodyPr/>
        <a:lstStyle/>
        <a:p>
          <a:endParaRPr lang="zh-TW" altLang="en-US"/>
        </a:p>
      </dgm:t>
    </dgm:pt>
    <dgm:pt modelId="{17C2CDAA-D337-49AC-A06D-BB988E2E53FA}" type="sibTrans" cxnId="{B8EE9C7D-ABB1-44E5-AD88-562808450FBF}">
      <dgm:prSet/>
      <dgm:spPr/>
      <dgm:t>
        <a:bodyPr/>
        <a:lstStyle/>
        <a:p>
          <a:endParaRPr lang="zh-TW" altLang="en-US"/>
        </a:p>
      </dgm:t>
    </dgm:pt>
    <dgm:pt modelId="{5E853651-2A1E-4A81-946C-3ACB830325E7}">
      <dgm:prSet phldrT="[文字]"/>
      <dgm:spPr/>
      <dgm:t>
        <a:bodyPr/>
        <a:lstStyle/>
        <a:p>
          <a:r>
            <a:rPr lang="zh-TW" altLang="en-US" dirty="0" smtClean="0"/>
            <a:t>電腦繪圖</a:t>
          </a:r>
          <a:endParaRPr lang="zh-TW" altLang="en-US" dirty="0"/>
        </a:p>
      </dgm:t>
    </dgm:pt>
    <dgm:pt modelId="{7A095918-210D-4BD6-93BA-F98C3EB7227D}" type="parTrans" cxnId="{91E240A8-B45D-44AB-A215-9C5A225AE19B}">
      <dgm:prSet/>
      <dgm:spPr/>
      <dgm:t>
        <a:bodyPr/>
        <a:lstStyle/>
        <a:p>
          <a:endParaRPr lang="zh-TW" altLang="en-US"/>
        </a:p>
      </dgm:t>
    </dgm:pt>
    <dgm:pt modelId="{A6AE6F0B-BD61-4787-AE67-30A2D389F16F}" type="sibTrans" cxnId="{91E240A8-B45D-44AB-A215-9C5A225AE19B}">
      <dgm:prSet/>
      <dgm:spPr/>
      <dgm:t>
        <a:bodyPr/>
        <a:lstStyle/>
        <a:p>
          <a:endParaRPr lang="zh-TW" altLang="en-US"/>
        </a:p>
      </dgm:t>
    </dgm:pt>
    <dgm:pt modelId="{F76171A8-FBD4-45C2-A972-FA8A526CC7F6}" type="pres">
      <dgm:prSet presAssocID="{86D9950B-C650-423D-93D7-F6FDB6B7015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15B202C-9422-4562-BA0C-38684B38091E}" type="pres">
      <dgm:prSet presAssocID="{BF5ECD32-4108-400C-AEA7-FCC87CE9BF6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EE04AD-02BF-45AA-AABA-1DB6AAE15871}" type="pres">
      <dgm:prSet presAssocID="{06DA659B-77CE-4052-AEDB-6590816F1202}" presName="sibTrans" presStyleCnt="0"/>
      <dgm:spPr/>
    </dgm:pt>
    <dgm:pt modelId="{5F43FB7B-5BDE-4B42-8220-70C0F88DD7F7}" type="pres">
      <dgm:prSet presAssocID="{1920C84F-579C-4E51-A3DD-79CE807F47B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7E8C75-ABE8-4CA6-B6A4-8647D2856205}" type="pres">
      <dgm:prSet presAssocID="{070805B5-5C99-4723-982A-B0F9578DDAAF}" presName="sibTrans" presStyleCnt="0"/>
      <dgm:spPr/>
    </dgm:pt>
    <dgm:pt modelId="{C44EBB16-16ED-4812-8315-4055DA551346}" type="pres">
      <dgm:prSet presAssocID="{DC620594-EBCE-488E-9638-862B05A46AE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928855-54B9-4C52-B938-B30D9DDC58ED}" type="pres">
      <dgm:prSet presAssocID="{1CC09EDB-B66A-4A37-97EB-92F751D35567}" presName="sibTrans" presStyleCnt="0"/>
      <dgm:spPr/>
    </dgm:pt>
    <dgm:pt modelId="{A61F6914-943A-427C-BAE0-A88D14381FA3}" type="pres">
      <dgm:prSet presAssocID="{ED0387AD-54CE-4C14-B407-0952E5FA8D4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B46BCE-8FEB-447F-A485-A0ACAC4EA394}" type="pres">
      <dgm:prSet presAssocID="{96243899-9971-440E-B873-059CC6B3E3AE}" presName="sibTrans" presStyleCnt="0"/>
      <dgm:spPr/>
    </dgm:pt>
    <dgm:pt modelId="{F140ADFA-385F-4266-BFE3-C5D11C917910}" type="pres">
      <dgm:prSet presAssocID="{323590D3-0FB1-4ADF-8935-37E25965F57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1501BF-328F-4333-B6AC-49BF5F04EBCB}" type="pres">
      <dgm:prSet presAssocID="{17C2CDAA-D337-49AC-A06D-BB988E2E53FA}" presName="sibTrans" presStyleCnt="0"/>
      <dgm:spPr/>
    </dgm:pt>
    <dgm:pt modelId="{7AC38DAF-09F5-4507-9142-79C97CEF15C6}" type="pres">
      <dgm:prSet presAssocID="{5E853651-2A1E-4A81-946C-3ACB830325E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FF97D71-3A4E-4750-B14C-90FAE7DC22EB}" srcId="{86D9950B-C650-423D-93D7-F6FDB6B70158}" destId="{1920C84F-579C-4E51-A3DD-79CE807F47BC}" srcOrd="1" destOrd="0" parTransId="{2C0806CE-2B45-4404-965D-22CF42CE05B7}" sibTransId="{070805B5-5C99-4723-982A-B0F9578DDAAF}"/>
    <dgm:cxn modelId="{0919C180-69BD-46E8-8A8F-9DB7EA8F3959}" type="presOf" srcId="{BF5ECD32-4108-400C-AEA7-FCC87CE9BF6F}" destId="{B15B202C-9422-4562-BA0C-38684B38091E}" srcOrd="0" destOrd="0" presId="urn:microsoft.com/office/officeart/2005/8/layout/default"/>
    <dgm:cxn modelId="{9BBF5425-3328-4003-8499-58C34998E411}" type="presOf" srcId="{1920C84F-579C-4E51-A3DD-79CE807F47BC}" destId="{5F43FB7B-5BDE-4B42-8220-70C0F88DD7F7}" srcOrd="0" destOrd="0" presId="urn:microsoft.com/office/officeart/2005/8/layout/default"/>
    <dgm:cxn modelId="{91E240A8-B45D-44AB-A215-9C5A225AE19B}" srcId="{86D9950B-C650-423D-93D7-F6FDB6B70158}" destId="{5E853651-2A1E-4A81-946C-3ACB830325E7}" srcOrd="5" destOrd="0" parTransId="{7A095918-210D-4BD6-93BA-F98C3EB7227D}" sibTransId="{A6AE6F0B-BD61-4787-AE67-30A2D389F16F}"/>
    <dgm:cxn modelId="{3603CA66-A69C-4C93-8361-30BBAA902116}" srcId="{86D9950B-C650-423D-93D7-F6FDB6B70158}" destId="{ED0387AD-54CE-4C14-B407-0952E5FA8D4D}" srcOrd="3" destOrd="0" parTransId="{830F1421-F6A9-43E7-AACF-B986790BAD58}" sibTransId="{96243899-9971-440E-B873-059CC6B3E3AE}"/>
    <dgm:cxn modelId="{23752A73-66E4-454F-B549-C1B609107B7D}" type="presOf" srcId="{323590D3-0FB1-4ADF-8935-37E25965F575}" destId="{F140ADFA-385F-4266-BFE3-C5D11C917910}" srcOrd="0" destOrd="0" presId="urn:microsoft.com/office/officeart/2005/8/layout/default"/>
    <dgm:cxn modelId="{3A8B750E-61AD-4D2A-B01E-0B6604995C99}" srcId="{86D9950B-C650-423D-93D7-F6FDB6B70158}" destId="{DC620594-EBCE-488E-9638-862B05A46AE5}" srcOrd="2" destOrd="0" parTransId="{EF6B63E5-8F68-456D-8227-8C5F39C62894}" sibTransId="{1CC09EDB-B66A-4A37-97EB-92F751D35567}"/>
    <dgm:cxn modelId="{F82019F3-3903-44C0-9659-8EC84045631A}" type="presOf" srcId="{DC620594-EBCE-488E-9638-862B05A46AE5}" destId="{C44EBB16-16ED-4812-8315-4055DA551346}" srcOrd="0" destOrd="0" presId="urn:microsoft.com/office/officeart/2005/8/layout/default"/>
    <dgm:cxn modelId="{49DADB2E-97D2-49C7-9321-3EB05A9916F7}" srcId="{86D9950B-C650-423D-93D7-F6FDB6B70158}" destId="{BF5ECD32-4108-400C-AEA7-FCC87CE9BF6F}" srcOrd="0" destOrd="0" parTransId="{35C49475-046D-47BB-BB84-5BDB85875604}" sibTransId="{06DA659B-77CE-4052-AEDB-6590816F1202}"/>
    <dgm:cxn modelId="{4CA6B87E-A599-4443-9AA3-0A5F05F181CE}" type="presOf" srcId="{ED0387AD-54CE-4C14-B407-0952E5FA8D4D}" destId="{A61F6914-943A-427C-BAE0-A88D14381FA3}" srcOrd="0" destOrd="0" presId="urn:microsoft.com/office/officeart/2005/8/layout/default"/>
    <dgm:cxn modelId="{7402E3A8-DEEB-4487-A689-9CDE3AA71E31}" type="presOf" srcId="{86D9950B-C650-423D-93D7-F6FDB6B70158}" destId="{F76171A8-FBD4-45C2-A972-FA8A526CC7F6}" srcOrd="0" destOrd="0" presId="urn:microsoft.com/office/officeart/2005/8/layout/default"/>
    <dgm:cxn modelId="{B8EE9C7D-ABB1-44E5-AD88-562808450FBF}" srcId="{86D9950B-C650-423D-93D7-F6FDB6B70158}" destId="{323590D3-0FB1-4ADF-8935-37E25965F575}" srcOrd="4" destOrd="0" parTransId="{62CCDE26-AEF4-4785-9A80-F176F8754ADB}" sibTransId="{17C2CDAA-D337-49AC-A06D-BB988E2E53FA}"/>
    <dgm:cxn modelId="{705EC34A-F079-4832-9926-7BFCFA2A6B6F}" type="presOf" srcId="{5E853651-2A1E-4A81-946C-3ACB830325E7}" destId="{7AC38DAF-09F5-4507-9142-79C97CEF15C6}" srcOrd="0" destOrd="0" presId="urn:microsoft.com/office/officeart/2005/8/layout/default"/>
    <dgm:cxn modelId="{C5B5C3A7-4B85-4C43-A1CB-C1EE20972841}" type="presParOf" srcId="{F76171A8-FBD4-45C2-A972-FA8A526CC7F6}" destId="{B15B202C-9422-4562-BA0C-38684B38091E}" srcOrd="0" destOrd="0" presId="urn:microsoft.com/office/officeart/2005/8/layout/default"/>
    <dgm:cxn modelId="{C14F404B-3320-4D85-B9AC-A4FC93E49FED}" type="presParOf" srcId="{F76171A8-FBD4-45C2-A972-FA8A526CC7F6}" destId="{42EE04AD-02BF-45AA-AABA-1DB6AAE15871}" srcOrd="1" destOrd="0" presId="urn:microsoft.com/office/officeart/2005/8/layout/default"/>
    <dgm:cxn modelId="{C98B164B-2792-4FC0-96EE-A98F941C49D6}" type="presParOf" srcId="{F76171A8-FBD4-45C2-A972-FA8A526CC7F6}" destId="{5F43FB7B-5BDE-4B42-8220-70C0F88DD7F7}" srcOrd="2" destOrd="0" presId="urn:microsoft.com/office/officeart/2005/8/layout/default"/>
    <dgm:cxn modelId="{0B464A4A-82FD-4F56-B7DE-C39F6C707117}" type="presParOf" srcId="{F76171A8-FBD4-45C2-A972-FA8A526CC7F6}" destId="{6A7E8C75-ABE8-4CA6-B6A4-8647D2856205}" srcOrd="3" destOrd="0" presId="urn:microsoft.com/office/officeart/2005/8/layout/default"/>
    <dgm:cxn modelId="{73832F46-4BF9-498C-BEF6-C7AA3B521FB5}" type="presParOf" srcId="{F76171A8-FBD4-45C2-A972-FA8A526CC7F6}" destId="{C44EBB16-16ED-4812-8315-4055DA551346}" srcOrd="4" destOrd="0" presId="urn:microsoft.com/office/officeart/2005/8/layout/default"/>
    <dgm:cxn modelId="{E591EB86-7D89-4EDB-95CF-87C72526A612}" type="presParOf" srcId="{F76171A8-FBD4-45C2-A972-FA8A526CC7F6}" destId="{90928855-54B9-4C52-B938-B30D9DDC58ED}" srcOrd="5" destOrd="0" presId="urn:microsoft.com/office/officeart/2005/8/layout/default"/>
    <dgm:cxn modelId="{A89292A4-E75C-4A00-BBDD-4E7579A7FCBE}" type="presParOf" srcId="{F76171A8-FBD4-45C2-A972-FA8A526CC7F6}" destId="{A61F6914-943A-427C-BAE0-A88D14381FA3}" srcOrd="6" destOrd="0" presId="urn:microsoft.com/office/officeart/2005/8/layout/default"/>
    <dgm:cxn modelId="{AA69603D-078C-4B97-B7D0-686B2296BCB6}" type="presParOf" srcId="{F76171A8-FBD4-45C2-A972-FA8A526CC7F6}" destId="{19B46BCE-8FEB-447F-A485-A0ACAC4EA394}" srcOrd="7" destOrd="0" presId="urn:microsoft.com/office/officeart/2005/8/layout/default"/>
    <dgm:cxn modelId="{65A4354F-5B2A-4E11-89CA-909A938A0E16}" type="presParOf" srcId="{F76171A8-FBD4-45C2-A972-FA8A526CC7F6}" destId="{F140ADFA-385F-4266-BFE3-C5D11C917910}" srcOrd="8" destOrd="0" presId="urn:microsoft.com/office/officeart/2005/8/layout/default"/>
    <dgm:cxn modelId="{8300B9FE-CA08-4932-A0A8-6D6ABA707C71}" type="presParOf" srcId="{F76171A8-FBD4-45C2-A972-FA8A526CC7F6}" destId="{341501BF-328F-4333-B6AC-49BF5F04EBCB}" srcOrd="9" destOrd="0" presId="urn:microsoft.com/office/officeart/2005/8/layout/default"/>
    <dgm:cxn modelId="{617A83ED-A9D1-4797-9763-6B139AAB083D}" type="presParOf" srcId="{F76171A8-FBD4-45C2-A972-FA8A526CC7F6}" destId="{7AC38DAF-09F5-4507-9142-79C97CEF15C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6D9950B-C650-423D-93D7-F6FDB6B70158}" type="doc">
      <dgm:prSet loTypeId="urn:microsoft.com/office/officeart/2005/8/layout/matrix3" loCatId="matrix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F5ECD32-4108-400C-AEA7-FCC87CE9BF6F}">
      <dgm:prSet phldrT="[文字]"/>
      <dgm:spPr/>
      <dgm:t>
        <a:bodyPr/>
        <a:lstStyle/>
        <a:p>
          <a:r>
            <a:rPr lang="zh-TW" altLang="en-US" dirty="0" smtClean="0"/>
            <a:t>經濟學</a:t>
          </a:r>
          <a:endParaRPr lang="zh-TW" altLang="en-US" dirty="0"/>
        </a:p>
      </dgm:t>
    </dgm:pt>
    <dgm:pt modelId="{35C49475-046D-47BB-BB84-5BDB85875604}" type="par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06DA659B-77CE-4052-AEDB-6590816F1202}" type="sibTrans" cxnId="{49DADB2E-97D2-49C7-9321-3EB05A9916F7}">
      <dgm:prSet/>
      <dgm:spPr/>
      <dgm:t>
        <a:bodyPr/>
        <a:lstStyle/>
        <a:p>
          <a:endParaRPr lang="zh-TW" altLang="en-US"/>
        </a:p>
      </dgm:t>
    </dgm:pt>
    <dgm:pt modelId="{1920C84F-579C-4E51-A3DD-79CE807F47BC}">
      <dgm:prSet phldrT="[文字]"/>
      <dgm:spPr/>
      <dgm:t>
        <a:bodyPr/>
        <a:lstStyle/>
        <a:p>
          <a:r>
            <a:rPr lang="zh-TW" altLang="en-US" dirty="0" smtClean="0"/>
            <a:t>財政學</a:t>
          </a:r>
          <a:endParaRPr lang="zh-TW" altLang="en-US" dirty="0"/>
        </a:p>
      </dgm:t>
    </dgm:pt>
    <dgm:pt modelId="{2C0806CE-2B45-4404-965D-22CF42CE05B7}" type="par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070805B5-5C99-4723-982A-B0F9578DDAAF}" type="sibTrans" cxnId="{FFF97D71-3A4E-4750-B14C-90FAE7DC22EB}">
      <dgm:prSet/>
      <dgm:spPr/>
      <dgm:t>
        <a:bodyPr/>
        <a:lstStyle/>
        <a:p>
          <a:endParaRPr lang="zh-TW" altLang="en-US"/>
        </a:p>
      </dgm:t>
    </dgm:pt>
    <dgm:pt modelId="{DC620594-EBCE-488E-9638-862B05A46AE5}">
      <dgm:prSet phldrT="[文字]"/>
      <dgm:spPr/>
      <dgm:t>
        <a:bodyPr/>
        <a:lstStyle/>
        <a:p>
          <a:r>
            <a:rPr lang="zh-TW" altLang="en-US" smtClean="0"/>
            <a:t>租稅各</a:t>
          </a:r>
          <a:r>
            <a:rPr lang="zh-TW" altLang="en-US" dirty="0" smtClean="0"/>
            <a:t>論</a:t>
          </a:r>
          <a:endParaRPr lang="zh-TW" altLang="en-US" dirty="0"/>
        </a:p>
      </dgm:t>
    </dgm:pt>
    <dgm:pt modelId="{EF6B63E5-8F68-456D-8227-8C5F39C62894}" type="par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1CC09EDB-B66A-4A37-97EB-92F751D35567}" type="sibTrans" cxnId="{3A8B750E-61AD-4D2A-B01E-0B6604995C99}">
      <dgm:prSet/>
      <dgm:spPr/>
      <dgm:t>
        <a:bodyPr/>
        <a:lstStyle/>
        <a:p>
          <a:endParaRPr lang="zh-TW" altLang="en-US"/>
        </a:p>
      </dgm:t>
    </dgm:pt>
    <dgm:pt modelId="{ED0387AD-54CE-4C14-B407-0952E5FA8D4D}">
      <dgm:prSet phldrT="[文字]"/>
      <dgm:spPr/>
      <dgm:t>
        <a:bodyPr/>
        <a:lstStyle/>
        <a:p>
          <a:r>
            <a:rPr lang="zh-TW" altLang="en-US" dirty="0" smtClean="0"/>
            <a:t>會計與審計</a:t>
          </a:r>
          <a:endParaRPr lang="zh-TW" altLang="en-US" dirty="0"/>
        </a:p>
      </dgm:t>
    </dgm:pt>
    <dgm:pt modelId="{830F1421-F6A9-43E7-AACF-B986790BAD58}" type="par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96243899-9971-440E-B873-059CC6B3E3AE}" type="sibTrans" cxnId="{3603CA66-A69C-4C93-8361-30BBAA902116}">
      <dgm:prSet/>
      <dgm:spPr/>
      <dgm:t>
        <a:bodyPr/>
        <a:lstStyle/>
        <a:p>
          <a:endParaRPr lang="zh-TW" altLang="en-US"/>
        </a:p>
      </dgm:t>
    </dgm:pt>
    <dgm:pt modelId="{15936D1A-19A7-439B-9FFC-B76FA0B41262}" type="pres">
      <dgm:prSet presAssocID="{86D9950B-C650-423D-93D7-F6FDB6B70158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B4375C1-FDA5-49FA-985B-44A052DA2C11}" type="pres">
      <dgm:prSet presAssocID="{86D9950B-C650-423D-93D7-F6FDB6B70158}" presName="diamond" presStyleLbl="bgShp" presStyleIdx="0" presStyleCnt="1"/>
      <dgm:spPr/>
    </dgm:pt>
    <dgm:pt modelId="{8A1AF189-DF6B-4DCF-AF61-C4D0653A64D8}" type="pres">
      <dgm:prSet presAssocID="{86D9950B-C650-423D-93D7-F6FDB6B70158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C18134-CA02-4EF3-8AD2-28FA0B5C9C98}" type="pres">
      <dgm:prSet presAssocID="{86D9950B-C650-423D-93D7-F6FDB6B70158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2EC1C7-67CE-48E2-ABF6-CF6949D80668}" type="pres">
      <dgm:prSet presAssocID="{86D9950B-C650-423D-93D7-F6FDB6B70158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96A36B-E14F-47CE-A98B-4E3A99080549}" type="pres">
      <dgm:prSet presAssocID="{86D9950B-C650-423D-93D7-F6FDB6B70158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FF97D71-3A4E-4750-B14C-90FAE7DC22EB}" srcId="{86D9950B-C650-423D-93D7-F6FDB6B70158}" destId="{1920C84F-579C-4E51-A3DD-79CE807F47BC}" srcOrd="1" destOrd="0" parTransId="{2C0806CE-2B45-4404-965D-22CF42CE05B7}" sibTransId="{070805B5-5C99-4723-982A-B0F9578DDAAF}"/>
    <dgm:cxn modelId="{D2DEAA66-F0F3-48A4-83BC-174D22DC1BA5}" type="presOf" srcId="{ED0387AD-54CE-4C14-B407-0952E5FA8D4D}" destId="{4E96A36B-E14F-47CE-A98B-4E3A99080549}" srcOrd="0" destOrd="0" presId="urn:microsoft.com/office/officeart/2005/8/layout/matrix3"/>
    <dgm:cxn modelId="{D9966B84-49C9-44FB-BD1B-9494CE767F0F}" type="presOf" srcId="{86D9950B-C650-423D-93D7-F6FDB6B70158}" destId="{15936D1A-19A7-439B-9FFC-B76FA0B41262}" srcOrd="0" destOrd="0" presId="urn:microsoft.com/office/officeart/2005/8/layout/matrix3"/>
    <dgm:cxn modelId="{B0EA96C2-B00F-4846-AFE9-286AC11571B6}" type="presOf" srcId="{1920C84F-579C-4E51-A3DD-79CE807F47BC}" destId="{A2C18134-CA02-4EF3-8AD2-28FA0B5C9C98}" srcOrd="0" destOrd="0" presId="urn:microsoft.com/office/officeart/2005/8/layout/matrix3"/>
    <dgm:cxn modelId="{3603CA66-A69C-4C93-8361-30BBAA902116}" srcId="{86D9950B-C650-423D-93D7-F6FDB6B70158}" destId="{ED0387AD-54CE-4C14-B407-0952E5FA8D4D}" srcOrd="3" destOrd="0" parTransId="{830F1421-F6A9-43E7-AACF-B986790BAD58}" sibTransId="{96243899-9971-440E-B873-059CC6B3E3AE}"/>
    <dgm:cxn modelId="{3A8B750E-61AD-4D2A-B01E-0B6604995C99}" srcId="{86D9950B-C650-423D-93D7-F6FDB6B70158}" destId="{DC620594-EBCE-488E-9638-862B05A46AE5}" srcOrd="2" destOrd="0" parTransId="{EF6B63E5-8F68-456D-8227-8C5F39C62894}" sibTransId="{1CC09EDB-B66A-4A37-97EB-92F751D35567}"/>
    <dgm:cxn modelId="{2629276B-3805-4F02-92EF-3A2D1F3A3CFA}" type="presOf" srcId="{DC620594-EBCE-488E-9638-862B05A46AE5}" destId="{282EC1C7-67CE-48E2-ABF6-CF6949D80668}" srcOrd="0" destOrd="0" presId="urn:microsoft.com/office/officeart/2005/8/layout/matrix3"/>
    <dgm:cxn modelId="{49DADB2E-97D2-49C7-9321-3EB05A9916F7}" srcId="{86D9950B-C650-423D-93D7-F6FDB6B70158}" destId="{BF5ECD32-4108-400C-AEA7-FCC87CE9BF6F}" srcOrd="0" destOrd="0" parTransId="{35C49475-046D-47BB-BB84-5BDB85875604}" sibTransId="{06DA659B-77CE-4052-AEDB-6590816F1202}"/>
    <dgm:cxn modelId="{F6E3F775-137A-44D2-AB49-7020C279BA45}" type="presOf" srcId="{BF5ECD32-4108-400C-AEA7-FCC87CE9BF6F}" destId="{8A1AF189-DF6B-4DCF-AF61-C4D0653A64D8}" srcOrd="0" destOrd="0" presId="urn:microsoft.com/office/officeart/2005/8/layout/matrix3"/>
    <dgm:cxn modelId="{A148476F-A4CE-4DCC-8F8B-765C9643C5DF}" type="presParOf" srcId="{15936D1A-19A7-439B-9FFC-B76FA0B41262}" destId="{0B4375C1-FDA5-49FA-985B-44A052DA2C11}" srcOrd="0" destOrd="0" presId="urn:microsoft.com/office/officeart/2005/8/layout/matrix3"/>
    <dgm:cxn modelId="{5873580C-C636-4AE7-A2F3-6376CB6F71E2}" type="presParOf" srcId="{15936D1A-19A7-439B-9FFC-B76FA0B41262}" destId="{8A1AF189-DF6B-4DCF-AF61-C4D0653A64D8}" srcOrd="1" destOrd="0" presId="urn:microsoft.com/office/officeart/2005/8/layout/matrix3"/>
    <dgm:cxn modelId="{54A23DB4-FEF9-425C-AA35-DAB867633194}" type="presParOf" srcId="{15936D1A-19A7-439B-9FFC-B76FA0B41262}" destId="{A2C18134-CA02-4EF3-8AD2-28FA0B5C9C98}" srcOrd="2" destOrd="0" presId="urn:microsoft.com/office/officeart/2005/8/layout/matrix3"/>
    <dgm:cxn modelId="{E2E9B868-3B1D-4AAA-BEAB-D8FA16ACB2E6}" type="presParOf" srcId="{15936D1A-19A7-439B-9FFC-B76FA0B41262}" destId="{282EC1C7-67CE-48E2-ABF6-CF6949D80668}" srcOrd="3" destOrd="0" presId="urn:microsoft.com/office/officeart/2005/8/layout/matrix3"/>
    <dgm:cxn modelId="{6781C671-EA1E-481D-B619-F9CADAD5DF5F}" type="presParOf" srcId="{15936D1A-19A7-439B-9FFC-B76FA0B41262}" destId="{4E96A36B-E14F-47CE-A98B-4E3A9908054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5B202C-9422-4562-BA0C-38684B38091E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社會階層</a:t>
          </a:r>
          <a:endParaRPr lang="zh-TW" altLang="en-US" sz="3600" kern="1200" dirty="0"/>
        </a:p>
      </dsp:txBody>
      <dsp:txXfrm>
        <a:off x="0" y="591343"/>
        <a:ext cx="2571749" cy="1543050"/>
      </dsp:txXfrm>
    </dsp:sp>
    <dsp:sp modelId="{5F43FB7B-5BDE-4B42-8220-70C0F88DD7F7}">
      <dsp:nvSpPr>
        <dsp:cNvPr id="0" name=""/>
        <dsp:cNvSpPr/>
      </dsp:nvSpPr>
      <dsp:spPr>
        <a:xfrm>
          <a:off x="2828924" y="591343"/>
          <a:ext cx="2571749" cy="154305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社會組織</a:t>
          </a:r>
          <a:endParaRPr lang="zh-TW" altLang="en-US" sz="3600" kern="1200" dirty="0"/>
        </a:p>
      </dsp:txBody>
      <dsp:txXfrm>
        <a:off x="2828924" y="591343"/>
        <a:ext cx="2571749" cy="1543050"/>
      </dsp:txXfrm>
    </dsp:sp>
    <dsp:sp modelId="{C44EBB16-16ED-4812-8315-4055DA551346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社會心理學</a:t>
          </a:r>
          <a:endParaRPr lang="zh-TW" altLang="en-US" sz="3600" kern="1200" dirty="0"/>
        </a:p>
      </dsp:txBody>
      <dsp:txXfrm>
        <a:off x="5657849" y="591343"/>
        <a:ext cx="2571749" cy="1543050"/>
      </dsp:txXfrm>
    </dsp:sp>
    <dsp:sp modelId="{A61F6914-943A-427C-BAE0-A88D14381FA3}">
      <dsp:nvSpPr>
        <dsp:cNvPr id="0" name=""/>
        <dsp:cNvSpPr/>
      </dsp:nvSpPr>
      <dsp:spPr>
        <a:xfrm>
          <a:off x="0" y="2391569"/>
          <a:ext cx="2571749" cy="154305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家庭社會學</a:t>
          </a:r>
          <a:endParaRPr lang="zh-TW" altLang="en-US" sz="3600" kern="1200" dirty="0"/>
        </a:p>
      </dsp:txBody>
      <dsp:txXfrm>
        <a:off x="0" y="2391569"/>
        <a:ext cx="2571749" cy="1543050"/>
      </dsp:txXfrm>
    </dsp:sp>
    <dsp:sp modelId="{F140ADFA-385F-4266-BFE3-C5D11C917910}">
      <dsp:nvSpPr>
        <dsp:cNvPr id="0" name=""/>
        <dsp:cNvSpPr/>
      </dsp:nvSpPr>
      <dsp:spPr>
        <a:xfrm>
          <a:off x="2828924" y="2391569"/>
          <a:ext cx="2571749" cy="1543050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科技社會學</a:t>
          </a:r>
          <a:endParaRPr lang="zh-TW" altLang="en-US" sz="3600" kern="1200" dirty="0"/>
        </a:p>
      </dsp:txBody>
      <dsp:txXfrm>
        <a:off x="2828924" y="2391569"/>
        <a:ext cx="2571749" cy="1543050"/>
      </dsp:txXfrm>
    </dsp:sp>
    <dsp:sp modelId="{7AC38DAF-09F5-4507-9142-79C97CEF15C6}">
      <dsp:nvSpPr>
        <dsp:cNvPr id="0" name=""/>
        <dsp:cNvSpPr/>
      </dsp:nvSpPr>
      <dsp:spPr>
        <a:xfrm>
          <a:off x="5657849" y="2391569"/>
          <a:ext cx="2571749" cy="154305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smtClean="0"/>
            <a:t>社會運動</a:t>
          </a:r>
          <a:endParaRPr lang="zh-TW" altLang="en-US" sz="3600" kern="1200" dirty="0"/>
        </a:p>
      </dsp:txBody>
      <dsp:txXfrm>
        <a:off x="5657849" y="2391569"/>
        <a:ext cx="2571749" cy="15430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7D9208-F0AA-45E1-931B-B38512F7A864}">
      <dsp:nvSpPr>
        <dsp:cNvPr id="0" name=""/>
        <dsp:cNvSpPr/>
      </dsp:nvSpPr>
      <dsp:spPr>
        <a:xfrm>
          <a:off x="819" y="0"/>
          <a:ext cx="1450627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000" kern="1200" dirty="0" smtClean="0"/>
            <a:t>民族誌</a:t>
          </a:r>
          <a:endParaRPr lang="zh-TW" altLang="en-US" sz="5000" kern="1200" dirty="0"/>
        </a:p>
      </dsp:txBody>
      <dsp:txXfrm>
        <a:off x="819" y="0"/>
        <a:ext cx="1450627" cy="4525963"/>
      </dsp:txXfrm>
    </dsp:sp>
    <dsp:sp modelId="{61C20AB1-B681-47CC-BE97-C495B5926DA9}">
      <dsp:nvSpPr>
        <dsp:cNvPr id="0" name=""/>
        <dsp:cNvSpPr/>
      </dsp:nvSpPr>
      <dsp:spPr>
        <a:xfrm>
          <a:off x="1695152" y="0"/>
          <a:ext cx="1450627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000" kern="1200" dirty="0" smtClean="0"/>
            <a:t>少數語言</a:t>
          </a:r>
          <a:endParaRPr lang="zh-TW" altLang="en-US" sz="5000" kern="1200" dirty="0"/>
        </a:p>
      </dsp:txBody>
      <dsp:txXfrm>
        <a:off x="1695152" y="0"/>
        <a:ext cx="1450627" cy="4525963"/>
      </dsp:txXfrm>
    </dsp:sp>
    <dsp:sp modelId="{9C770DD6-9A1E-49B9-ADC9-802F72BAD934}">
      <dsp:nvSpPr>
        <dsp:cNvPr id="0" name=""/>
        <dsp:cNvSpPr/>
      </dsp:nvSpPr>
      <dsp:spPr>
        <a:xfrm>
          <a:off x="3389486" y="0"/>
          <a:ext cx="1450627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000" kern="1200" dirty="0" smtClean="0"/>
            <a:t>民族史</a:t>
          </a:r>
          <a:endParaRPr lang="zh-TW" altLang="en-US" sz="5000" kern="1200" dirty="0"/>
        </a:p>
      </dsp:txBody>
      <dsp:txXfrm>
        <a:off x="3389486" y="0"/>
        <a:ext cx="1450627" cy="4525963"/>
      </dsp:txXfrm>
    </dsp:sp>
    <dsp:sp modelId="{E3FFE845-8314-46C1-A2D6-A81A32A5FEE6}">
      <dsp:nvSpPr>
        <dsp:cNvPr id="0" name=""/>
        <dsp:cNvSpPr/>
      </dsp:nvSpPr>
      <dsp:spPr>
        <a:xfrm>
          <a:off x="5083819" y="0"/>
          <a:ext cx="1450627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000" kern="1200" dirty="0" smtClean="0"/>
            <a:t>考古學</a:t>
          </a:r>
          <a:endParaRPr lang="zh-TW" altLang="en-US" sz="5000" kern="1200" dirty="0"/>
        </a:p>
      </dsp:txBody>
      <dsp:txXfrm>
        <a:off x="5083819" y="0"/>
        <a:ext cx="1450627" cy="4525963"/>
      </dsp:txXfrm>
    </dsp:sp>
    <dsp:sp modelId="{113F8D95-A225-40C0-B2F6-D64F1013FFCD}">
      <dsp:nvSpPr>
        <dsp:cNvPr id="0" name=""/>
        <dsp:cNvSpPr/>
      </dsp:nvSpPr>
      <dsp:spPr>
        <a:xfrm>
          <a:off x="6778152" y="0"/>
          <a:ext cx="1450627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38000"/>
                <a:satMod val="150000"/>
              </a:schemeClr>
            </a:gs>
          </a:gsLst>
          <a:lin ang="0" scaled="1"/>
        </a:gradFill>
        <a:ln>
          <a:noFill/>
        </a:ln>
        <a:effectLst>
          <a:outerShdw blurRad="190500" dist="78600" dir="2700000" rotWithShape="0">
            <a:srgbClr val="000000">
              <a:alpha val="3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000" kern="1200" dirty="0" smtClean="0"/>
            <a:t>民族文學</a:t>
          </a:r>
          <a:endParaRPr lang="zh-TW" altLang="en-US" sz="5000" kern="1200" dirty="0"/>
        </a:p>
      </dsp:txBody>
      <dsp:txXfrm>
        <a:off x="6778152" y="0"/>
        <a:ext cx="1450627" cy="452596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ln w="15875">
                  <a:solidFill>
                    <a:schemeClr val="bg1"/>
                  </a:solidFill>
                </a:ln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67EA-D478-4CA8-8029-063854678633}" type="datetimeFigureOut">
              <a:rPr lang="zh-TW" altLang="en-US" smtClean="0"/>
              <a:pPr/>
              <a:t>2012/10/5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9D3D-6B3B-4049-86D6-137ADEEBD6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67EA-D478-4CA8-8029-063854678633}" type="datetimeFigureOut">
              <a:rPr lang="zh-TW" altLang="en-US" smtClean="0"/>
              <a:pPr/>
              <a:t>2012/10/5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9D3D-6B3B-4049-86D6-137ADEEBD6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67EA-D478-4CA8-8029-063854678633}" type="datetimeFigureOut">
              <a:rPr lang="zh-TW" altLang="en-US" smtClean="0"/>
              <a:pPr/>
              <a:t>2012/10/5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9D3D-6B3B-4049-86D6-137ADEEBD6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67EA-D478-4CA8-8029-063854678633}" type="datetimeFigureOut">
              <a:rPr lang="zh-TW" altLang="en-US" smtClean="0"/>
              <a:pPr/>
              <a:t>2012/10/5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9D3D-6B3B-4049-86D6-137ADEEBD6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67EA-D478-4CA8-8029-063854678633}" type="datetimeFigureOut">
              <a:rPr lang="zh-TW" altLang="en-US" smtClean="0"/>
              <a:pPr/>
              <a:t>2012/10/5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9D3D-6B3B-4049-86D6-137ADEEBD6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67EA-D478-4CA8-8029-063854678633}" type="datetimeFigureOut">
              <a:rPr lang="zh-TW" altLang="en-US" smtClean="0"/>
              <a:pPr/>
              <a:t>2012/10/5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9D3D-6B3B-4049-86D6-137ADEEBD6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67EA-D478-4CA8-8029-063854678633}" type="datetimeFigureOut">
              <a:rPr lang="zh-TW" altLang="en-US" smtClean="0"/>
              <a:pPr/>
              <a:t>2012/10/5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9D3D-6B3B-4049-86D6-137ADEEBD6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67EA-D478-4CA8-8029-063854678633}" type="datetimeFigureOut">
              <a:rPr lang="zh-TW" altLang="en-US" smtClean="0"/>
              <a:pPr/>
              <a:t>2012/10/5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9D3D-6B3B-4049-86D6-137ADEEBD6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67EA-D478-4CA8-8029-063854678633}" type="datetimeFigureOut">
              <a:rPr lang="zh-TW" altLang="en-US" smtClean="0"/>
              <a:pPr/>
              <a:t>2012/10/5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9D3D-6B3B-4049-86D6-137ADEEBD6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67EA-D478-4CA8-8029-063854678633}" type="datetimeFigureOut">
              <a:rPr lang="zh-TW" altLang="en-US" smtClean="0"/>
              <a:pPr/>
              <a:t>2012/10/5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9D3D-6B3B-4049-86D6-137ADEEBD6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67EA-D478-4CA8-8029-063854678633}" type="datetimeFigureOut">
              <a:rPr lang="zh-TW" altLang="en-US" smtClean="0"/>
              <a:pPr/>
              <a:t>2012/10/5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9D3D-6B3B-4049-86D6-137ADEEBD6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385C67EA-D478-4CA8-8029-063854678633}" type="datetimeFigureOut">
              <a:rPr lang="zh-TW" altLang="en-US" smtClean="0"/>
              <a:pPr/>
              <a:t>2012/10/5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3B329D3D-6B3B-4049-86D6-137ADEEBD6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ln w="19050">
            <a:solidFill>
              <a:srgbClr val="FF6600"/>
            </a:solidFill>
          </a:ln>
          <a:solidFill>
            <a:schemeClr val="bg1"/>
          </a:solidFill>
          <a:effectLst>
            <a:glow rad="63500">
              <a:srgbClr val="FF6600">
                <a:alpha val="40000"/>
              </a:srgbClr>
            </a:glow>
          </a:effectLst>
          <a:latin typeface="+mj-lt"/>
          <a:ea typeface="+mj-ea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6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SHU\桌面\5420904133_47e76e1a83_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009517" y="0"/>
            <a:ext cx="11153517" cy="7441727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-468560" y="404664"/>
            <a:ext cx="5328592" cy="1872208"/>
          </a:xfrm>
          <a:prstGeom prst="rect">
            <a:avLst/>
          </a:prstGeom>
          <a:solidFill>
            <a:srgbClr val="FFC0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323528" y="476672"/>
            <a:ext cx="433965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華康超黑體(P)" pitchFamily="34" charset="-120"/>
                <a:ea typeface="華康超黑體(P)" pitchFamily="34" charset="-120"/>
              </a:rPr>
              <a:t>政治大學</a:t>
            </a:r>
            <a:endParaRPr lang="en-US" altLang="zh-TW" sz="5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華康超黑體(P)" pitchFamily="34" charset="-120"/>
              <a:ea typeface="華康超黑體(P)" pitchFamily="34" charset="-120"/>
            </a:endParaRPr>
          </a:p>
          <a:p>
            <a:r>
              <a:rPr lang="zh-TW" alt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華康超黑體(P)" pitchFamily="34" charset="-120"/>
                <a:ea typeface="華康超黑體(P)" pitchFamily="34" charset="-120"/>
              </a:rPr>
              <a:t>社會科學學院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540568" y="2204864"/>
            <a:ext cx="10153128" cy="1872208"/>
          </a:xfrm>
          <a:prstGeom prst="rect">
            <a:avLst/>
          </a:prstGeom>
          <a:solidFill>
            <a:srgbClr val="FFC0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9600" dirty="0" smtClean="0">
                <a:solidFill>
                  <a:srgbClr val="00B0F0"/>
                </a:solidFill>
                <a:latin typeface="華康超黑體(P)" pitchFamily="34" charset="-120"/>
                <a:ea typeface="華康超黑體(P)" pitchFamily="34" charset="-120"/>
              </a:rPr>
              <a:t>公共行政學系</a:t>
            </a:r>
            <a:endParaRPr lang="zh-TW" altLang="en-US" sz="9600" dirty="0">
              <a:solidFill>
                <a:srgbClr val="00B0F0"/>
              </a:solidFill>
              <a:latin typeface="華康超黑體(P)" pitchFamily="34" charset="-120"/>
              <a:ea typeface="華康超黑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692696"/>
          <a:ext cx="843528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540568" y="2204864"/>
            <a:ext cx="10153128" cy="1872208"/>
          </a:xfrm>
          <a:prstGeom prst="rect">
            <a:avLst/>
          </a:prstGeom>
          <a:solidFill>
            <a:srgbClr val="FFC0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9600" dirty="0">
                <a:solidFill>
                  <a:srgbClr val="0070C0"/>
                </a:solidFill>
                <a:latin typeface="華康超黑體(P)" pitchFamily="34" charset="-120"/>
                <a:ea typeface="華康超黑體(P)" pitchFamily="34" charset="-120"/>
              </a:rPr>
              <a:t>經濟</a:t>
            </a:r>
            <a:r>
              <a:rPr lang="zh-TW" altLang="en-US" sz="9600" dirty="0" smtClean="0">
                <a:solidFill>
                  <a:srgbClr val="0070C0"/>
                </a:solidFill>
                <a:latin typeface="華康超黑體(P)" pitchFamily="34" charset="-120"/>
                <a:ea typeface="華康超黑體(P)" pitchFamily="34" charset="-120"/>
              </a:rPr>
              <a:t>學系</a:t>
            </a:r>
            <a:endParaRPr lang="zh-TW" altLang="en-US" sz="9600" dirty="0">
              <a:solidFill>
                <a:srgbClr val="0070C0"/>
              </a:solidFill>
              <a:latin typeface="華康超黑體(P)" pitchFamily="34" charset="-120"/>
              <a:ea typeface="華康超黑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540568" y="2204864"/>
            <a:ext cx="10153128" cy="1872208"/>
          </a:xfrm>
          <a:prstGeom prst="rect">
            <a:avLst/>
          </a:prstGeom>
          <a:solidFill>
            <a:srgbClr val="FFC0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9600" dirty="0">
                <a:solidFill>
                  <a:srgbClr val="002060"/>
                </a:solidFill>
                <a:latin typeface="華康超黑體(P)" pitchFamily="34" charset="-120"/>
                <a:ea typeface="華康超黑體(P)" pitchFamily="34" charset="-120"/>
              </a:rPr>
              <a:t>地</a:t>
            </a:r>
            <a:r>
              <a:rPr lang="zh-TW" altLang="en-US" sz="9600" dirty="0" smtClean="0">
                <a:solidFill>
                  <a:srgbClr val="002060"/>
                </a:solidFill>
                <a:latin typeface="華康超黑體(P)" pitchFamily="34" charset="-120"/>
                <a:ea typeface="華康超黑體(P)" pitchFamily="34" charset="-120"/>
              </a:rPr>
              <a:t>政學系</a:t>
            </a:r>
            <a:endParaRPr lang="zh-TW" altLang="en-US" sz="9600" dirty="0">
              <a:solidFill>
                <a:srgbClr val="002060"/>
              </a:solidFill>
              <a:latin typeface="華康超黑體(P)" pitchFamily="34" charset="-120"/>
              <a:ea typeface="華康超黑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8864" y="2636912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什麼是地政？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540568" y="2204864"/>
            <a:ext cx="10153128" cy="1872208"/>
          </a:xfrm>
          <a:prstGeom prst="rect">
            <a:avLst/>
          </a:prstGeom>
          <a:solidFill>
            <a:srgbClr val="FFC0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9600" dirty="0">
                <a:solidFill>
                  <a:srgbClr val="7030A0"/>
                </a:solidFill>
                <a:latin typeface="華康超黑體(P)" pitchFamily="34" charset="-120"/>
                <a:ea typeface="華康超黑體(P)" pitchFamily="34" charset="-120"/>
              </a:rPr>
              <a:t>財政</a:t>
            </a:r>
            <a:r>
              <a:rPr lang="zh-TW" altLang="en-US" sz="9600" dirty="0" smtClean="0">
                <a:solidFill>
                  <a:srgbClr val="7030A0"/>
                </a:solidFill>
                <a:latin typeface="華康超黑體(P)" pitchFamily="34" charset="-120"/>
                <a:ea typeface="華康超黑體(P)" pitchFamily="34" charset="-120"/>
              </a:rPr>
              <a:t>學系</a:t>
            </a:r>
            <a:endParaRPr lang="zh-TW" altLang="en-US" sz="9600" dirty="0">
              <a:solidFill>
                <a:srgbClr val="7030A0"/>
              </a:solidFill>
              <a:latin typeface="華康超黑體(P)" pitchFamily="34" charset="-120"/>
              <a:ea typeface="華康超黑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548680"/>
          <a:ext cx="8229600" cy="5577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540568" y="2204864"/>
            <a:ext cx="10153128" cy="1872208"/>
          </a:xfrm>
          <a:prstGeom prst="rect">
            <a:avLst/>
          </a:prstGeom>
          <a:solidFill>
            <a:srgbClr val="FFC0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9600" dirty="0" smtClean="0">
                <a:solidFill>
                  <a:srgbClr val="C00000"/>
                </a:solidFill>
                <a:latin typeface="華康超黑體(P)" pitchFamily="34" charset="-120"/>
                <a:ea typeface="華康超黑體(P)" pitchFamily="34" charset="-120"/>
              </a:rPr>
              <a:t>社會學系</a:t>
            </a:r>
            <a:endParaRPr lang="zh-TW" altLang="en-US" sz="9600" dirty="0">
              <a:solidFill>
                <a:srgbClr val="C00000"/>
              </a:solidFill>
              <a:latin typeface="華康超黑體(P)" pitchFamily="34" charset="-120"/>
              <a:ea typeface="華康超黑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>
            <a:noAutofit/>
          </a:bodyPr>
          <a:lstStyle/>
          <a:p>
            <a:r>
              <a:rPr lang="en-US" altLang="zh-TW" sz="23900" dirty="0" smtClean="0"/>
              <a:t>Q&amp;A</a:t>
            </a:r>
            <a:endParaRPr lang="zh-TW" altLang="en-US" sz="23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什麼是社會學？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540568" y="2204864"/>
            <a:ext cx="10153128" cy="1872208"/>
          </a:xfrm>
          <a:prstGeom prst="rect">
            <a:avLst/>
          </a:prstGeom>
          <a:solidFill>
            <a:srgbClr val="FFC0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9600" dirty="0" smtClean="0">
                <a:solidFill>
                  <a:srgbClr val="FF0000"/>
                </a:solidFill>
                <a:latin typeface="華康超黑體(P)" pitchFamily="34" charset="-120"/>
                <a:ea typeface="華康超黑體(P)" pitchFamily="34" charset="-120"/>
              </a:rPr>
              <a:t>民族學系</a:t>
            </a:r>
            <a:endParaRPr lang="zh-TW" altLang="en-US" sz="9600" dirty="0">
              <a:solidFill>
                <a:srgbClr val="FF0000"/>
              </a:solidFill>
              <a:latin typeface="華康超黑體(P)" pitchFamily="34" charset="-120"/>
              <a:ea typeface="華康超黑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什麼是民族學？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540568" y="2204864"/>
            <a:ext cx="10153128" cy="1872208"/>
          </a:xfrm>
          <a:prstGeom prst="rect">
            <a:avLst/>
          </a:prstGeom>
          <a:solidFill>
            <a:srgbClr val="FFC0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9600" dirty="0">
                <a:solidFill>
                  <a:srgbClr val="00B050"/>
                </a:solidFill>
                <a:latin typeface="華康超黑體(P)" pitchFamily="34" charset="-120"/>
                <a:ea typeface="華康超黑體(P)" pitchFamily="34" charset="-120"/>
              </a:rPr>
              <a:t>政治</a:t>
            </a:r>
            <a:r>
              <a:rPr lang="zh-TW" altLang="en-US" sz="9600" dirty="0" smtClean="0">
                <a:solidFill>
                  <a:srgbClr val="00B050"/>
                </a:solidFill>
                <a:latin typeface="華康超黑體(P)" pitchFamily="34" charset="-120"/>
                <a:ea typeface="華康超黑體(P)" pitchFamily="34" charset="-120"/>
              </a:rPr>
              <a:t>學系</a:t>
            </a:r>
            <a:endParaRPr lang="zh-TW" altLang="en-US" sz="9600" dirty="0">
              <a:solidFill>
                <a:srgbClr val="00B050"/>
              </a:solidFill>
              <a:latin typeface="華康超黑體(P)" pitchFamily="34" charset="-120"/>
              <a:ea typeface="華康超黑體(P)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什麼是政治學？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佈景主題12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鳳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佈景主題12</Template>
  <TotalTime>108</TotalTime>
  <Words>106</Words>
  <Application>Microsoft Office PowerPoint</Application>
  <PresentationFormat>如螢幕大小 (4:3)</PresentationFormat>
  <Paragraphs>51</Paragraphs>
  <Slides>20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佈景主題12</vt:lpstr>
      <vt:lpstr>投影片 1</vt:lpstr>
      <vt:lpstr>社會學系</vt:lpstr>
      <vt:lpstr>什麼是社會學？</vt:lpstr>
      <vt:lpstr>投影片 4</vt:lpstr>
      <vt:lpstr>民族學系</vt:lpstr>
      <vt:lpstr>什麼是民族學？</vt:lpstr>
      <vt:lpstr>投影片 7</vt:lpstr>
      <vt:lpstr>政治學系</vt:lpstr>
      <vt:lpstr>什麼是政治學？</vt:lpstr>
      <vt:lpstr>投影片 10</vt:lpstr>
      <vt:lpstr>公共行政學系</vt:lpstr>
      <vt:lpstr>投影片 12</vt:lpstr>
      <vt:lpstr>經濟學系</vt:lpstr>
      <vt:lpstr>投影片 14</vt:lpstr>
      <vt:lpstr>地政學系</vt:lpstr>
      <vt:lpstr>什麼是地政？</vt:lpstr>
      <vt:lpstr>投影片 17</vt:lpstr>
      <vt:lpstr>財政學系</vt:lpstr>
      <vt:lpstr>投影片 19</vt:lpstr>
      <vt:lpstr>Q&amp;A</vt:lpstr>
    </vt:vector>
  </TitlesOfParts>
  <Company>Shih Hsin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SHU</dc:creator>
  <cp:lastModifiedBy>NCCU</cp:lastModifiedBy>
  <cp:revision>16</cp:revision>
  <dcterms:created xsi:type="dcterms:W3CDTF">2012-10-01T02:44:08Z</dcterms:created>
  <dcterms:modified xsi:type="dcterms:W3CDTF">2012-10-05T01:44:58Z</dcterms:modified>
</cp:coreProperties>
</file>